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78" r:id="rId4"/>
    <p:sldId id="341" r:id="rId5"/>
    <p:sldId id="346" r:id="rId6"/>
    <p:sldId id="347" r:id="rId7"/>
    <p:sldId id="345" r:id="rId8"/>
    <p:sldId id="348" r:id="rId9"/>
    <p:sldId id="349" r:id="rId10"/>
    <p:sldId id="350" r:id="rId11"/>
    <p:sldId id="351" r:id="rId12"/>
    <p:sldId id="355" r:id="rId13"/>
    <p:sldId id="353" r:id="rId14"/>
    <p:sldId id="354" r:id="rId15"/>
    <p:sldId id="357" r:id="rId16"/>
    <p:sldId id="358" r:id="rId17"/>
    <p:sldId id="3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61" autoAdjust="0"/>
  </p:normalViewPr>
  <p:slideViewPr>
    <p:cSldViewPr snapToGrid="0">
      <p:cViewPr varScale="1">
        <p:scale>
          <a:sx n="79" d="100"/>
          <a:sy n="79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undo custSel addSld delSld modSld">
      <pc:chgData name="Teuku Raja Irfan Radarma" userId="cf428174-95ba-4576-8554-3a3b8ffa52b7" providerId="ADAL" clId="{EE864646-A7C8-4500-8B43-C38DD58412E7}" dt="2024-06-23T13:46:42.890" v="1148" actId="1076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del">
        <pc:chgData name="Teuku Raja Irfan Radarma" userId="cf428174-95ba-4576-8554-3a3b8ffa52b7" providerId="ADAL" clId="{EE864646-A7C8-4500-8B43-C38DD58412E7}" dt="2024-06-23T13:44:39.330" v="1025" actId="47"/>
        <pc:sldMkLst>
          <pc:docMk/>
          <pc:sldMk cId="3675863148" sldId="268"/>
        </pc:sldMkLst>
      </pc:sldChg>
      <pc:sldChg chg="addSp modSp mod">
        <pc:chgData name="Teuku Raja Irfan Radarma" userId="cf428174-95ba-4576-8554-3a3b8ffa52b7" providerId="ADAL" clId="{EE864646-A7C8-4500-8B43-C38DD58412E7}" dt="2024-06-23T11:00:08.371" v="59" actId="1076"/>
        <pc:sldMkLst>
          <pc:docMk/>
          <pc:sldMk cId="2140043544" sldId="309"/>
        </pc:sldMkLst>
        <pc:spChg chg="add mod">
          <ac:chgData name="Teuku Raja Irfan Radarma" userId="cf428174-95ba-4576-8554-3a3b8ffa52b7" providerId="ADAL" clId="{EE864646-A7C8-4500-8B43-C38DD58412E7}" dt="2024-06-23T11:00:03.122" v="57" actId="1076"/>
          <ac:spMkLst>
            <pc:docMk/>
            <pc:sldMk cId="2140043544" sldId="309"/>
            <ac:spMk id="5" creationId="{801DFCEA-395E-4D61-88E4-CE09269E64E0}"/>
          </ac:spMkLst>
        </pc:spChg>
        <pc:spChg chg="add mod">
          <ac:chgData name="Teuku Raja Irfan Radarma" userId="cf428174-95ba-4576-8554-3a3b8ffa52b7" providerId="ADAL" clId="{EE864646-A7C8-4500-8B43-C38DD58412E7}" dt="2024-06-23T11:00:08.371" v="59" actId="1076"/>
          <ac:spMkLst>
            <pc:docMk/>
            <pc:sldMk cId="2140043544" sldId="309"/>
            <ac:spMk id="19" creationId="{F1633E04-CC81-4141-9BF0-1706EA5F2E7D}"/>
          </ac:spMkLst>
        </pc:spChg>
        <pc:spChg chg="mod">
          <ac:chgData name="Teuku Raja Irfan Radarma" userId="cf428174-95ba-4576-8554-3a3b8ffa52b7" providerId="ADAL" clId="{EE864646-A7C8-4500-8B43-C38DD58412E7}" dt="2024-06-23T10:59:54.410" v="55" actId="207"/>
          <ac:spMkLst>
            <pc:docMk/>
            <pc:sldMk cId="2140043544" sldId="309"/>
            <ac:spMk id="21" creationId="{D1E5A996-1405-423C-865A-4BB38305FAF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09:47.053" v="191" actId="20577"/>
        <pc:sldMkLst>
          <pc:docMk/>
          <pc:sldMk cId="148857536" sldId="340"/>
        </pc:sldMkLst>
        <pc:spChg chg="mod">
          <ac:chgData name="Teuku Raja Irfan Radarma" userId="cf428174-95ba-4576-8554-3a3b8ffa52b7" providerId="ADAL" clId="{EE864646-A7C8-4500-8B43-C38DD58412E7}" dt="2024-06-23T13:06:37.770" v="81" actId="20577"/>
          <ac:spMkLst>
            <pc:docMk/>
            <pc:sldMk cId="148857536" sldId="340"/>
            <ac:spMk id="2" creationId="{15C1E13F-4C61-4F51-BEE6-3442B9A3BB4C}"/>
          </ac:spMkLst>
        </pc:spChg>
        <pc:spChg chg="mod">
          <ac:chgData name="Teuku Raja Irfan Radarma" userId="cf428174-95ba-4576-8554-3a3b8ffa52b7" providerId="ADAL" clId="{EE864646-A7C8-4500-8B43-C38DD58412E7}" dt="2024-06-23T13:09:47.053" v="191" actId="20577"/>
          <ac:spMkLst>
            <pc:docMk/>
            <pc:sldMk cId="148857536" sldId="340"/>
            <ac:spMk id="4" creationId="{7A32522B-A8B6-4AD1-B9F7-6A4212FE4D1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21:44.755" v="240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EE864646-A7C8-4500-8B43-C38DD58412E7}" dt="2024-06-23T13:10:14.808" v="216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EE864646-A7C8-4500-8B43-C38DD58412E7}" dt="2024-06-23T13:21:44.755" v="240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new del">
        <pc:chgData name="Teuku Raja Irfan Radarma" userId="cf428174-95ba-4576-8554-3a3b8ffa52b7" providerId="ADAL" clId="{EE864646-A7C8-4500-8B43-C38DD58412E7}" dt="2024-06-23T13:21:49.417" v="242" actId="680"/>
        <pc:sldMkLst>
          <pc:docMk/>
          <pc:sldMk cId="1135304570" sldId="342"/>
        </pc:sldMkLst>
      </pc:sldChg>
      <pc:sldChg chg="new del">
        <pc:chgData name="Teuku Raja Irfan Radarma" userId="cf428174-95ba-4576-8554-3a3b8ffa52b7" providerId="ADAL" clId="{EE864646-A7C8-4500-8B43-C38DD58412E7}" dt="2024-06-23T13:26:54.682" v="244" actId="680"/>
        <pc:sldMkLst>
          <pc:docMk/>
          <pc:sldMk cId="2885119025" sldId="342"/>
        </pc:sldMkLst>
      </pc:sldChg>
      <pc:sldChg chg="addSp delSp modSp new mod">
        <pc:chgData name="Teuku Raja Irfan Radarma" userId="cf428174-95ba-4576-8554-3a3b8ffa52b7" providerId="ADAL" clId="{EE864646-A7C8-4500-8B43-C38DD58412E7}" dt="2024-06-23T13:38:30.231" v="635" actId="114"/>
        <pc:sldMkLst>
          <pc:docMk/>
          <pc:sldMk cId="3601233984" sldId="342"/>
        </pc:sldMkLst>
        <pc:spChg chg="mod">
          <ac:chgData name="Teuku Raja Irfan Radarma" userId="cf428174-95ba-4576-8554-3a3b8ffa52b7" providerId="ADAL" clId="{EE864646-A7C8-4500-8B43-C38DD58412E7}" dt="2024-06-23T13:31:36.767" v="408" actId="27636"/>
          <ac:spMkLst>
            <pc:docMk/>
            <pc:sldMk cId="3601233984" sldId="342"/>
            <ac:spMk id="2" creationId="{FED7EFCB-0CCD-4A7F-8BCD-0B8E50D05B41}"/>
          </ac:spMkLst>
        </pc:spChg>
        <pc:spChg chg="mod">
          <ac:chgData name="Teuku Raja Irfan Radarma" userId="cf428174-95ba-4576-8554-3a3b8ffa52b7" providerId="ADAL" clId="{EE864646-A7C8-4500-8B43-C38DD58412E7}" dt="2024-06-23T13:31:41.030" v="410" actId="1076"/>
          <ac:spMkLst>
            <pc:docMk/>
            <pc:sldMk cId="3601233984" sldId="342"/>
            <ac:spMk id="3" creationId="{5154CAF5-F3DB-48EE-A789-890786378F0E}"/>
          </ac:spMkLst>
        </pc:spChg>
        <pc:spChg chg="mod">
          <ac:chgData name="Teuku Raja Irfan Radarma" userId="cf428174-95ba-4576-8554-3a3b8ffa52b7" providerId="ADAL" clId="{EE864646-A7C8-4500-8B43-C38DD58412E7}" dt="2024-06-23T13:37:38.172" v="563" actId="1076"/>
          <ac:spMkLst>
            <pc:docMk/>
            <pc:sldMk cId="3601233984" sldId="342"/>
            <ac:spMk id="4" creationId="{DF05C15B-8527-4A03-B16E-9C918A47B268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7" creationId="{72D3A988-B5D1-4A7D-94F9-FFBCC01BC51B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8" creationId="{C417E856-FDDD-43BD-91F9-46857B9B85E6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9" creationId="{544D5CAE-B7C1-464B-9576-E68517F074F2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1" creationId="{2B3B7ED2-7EC2-455B-A980-1DD515552759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3" creationId="{A1E236A6-94A6-4643-A600-599BA45A5E70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4" creationId="{D07584E8-B3B0-4ABD-8E55-2CE20AA10FFC}"/>
          </ac:spMkLst>
        </pc:spChg>
        <pc:spChg chg="add del mod">
          <ac:chgData name="Teuku Raja Irfan Radarma" userId="cf428174-95ba-4576-8554-3a3b8ffa52b7" providerId="ADAL" clId="{EE864646-A7C8-4500-8B43-C38DD58412E7}" dt="2024-06-23T13:35:42.617" v="536" actId="478"/>
          <ac:spMkLst>
            <pc:docMk/>
            <pc:sldMk cId="3601233984" sldId="342"/>
            <ac:spMk id="15" creationId="{FFF370BB-4AE1-4A41-ACB9-0DBEF1CE8695}"/>
          </ac:spMkLst>
        </pc:spChg>
        <pc:spChg chg="add del mod">
          <ac:chgData name="Teuku Raja Irfan Radarma" userId="cf428174-95ba-4576-8554-3a3b8ffa52b7" providerId="ADAL" clId="{EE864646-A7C8-4500-8B43-C38DD58412E7}" dt="2024-06-23T13:36:57.446" v="552" actId="478"/>
          <ac:spMkLst>
            <pc:docMk/>
            <pc:sldMk cId="3601233984" sldId="342"/>
            <ac:spMk id="20" creationId="{2CE9F20E-D445-45BE-BAE5-C1DE9241ED38}"/>
          </ac:spMkLst>
        </pc:spChg>
        <pc:spChg chg="add del mod">
          <ac:chgData name="Teuku Raja Irfan Radarma" userId="cf428174-95ba-4576-8554-3a3b8ffa52b7" providerId="ADAL" clId="{EE864646-A7C8-4500-8B43-C38DD58412E7}" dt="2024-06-23T13:37:23.255" v="559" actId="478"/>
          <ac:spMkLst>
            <pc:docMk/>
            <pc:sldMk cId="3601233984" sldId="342"/>
            <ac:spMk id="21" creationId="{EB2A4E9B-8E77-45CE-A472-CD881D411994}"/>
          </ac:spMkLst>
        </pc:spChg>
        <pc:spChg chg="add mod">
          <ac:chgData name="Teuku Raja Irfan Radarma" userId="cf428174-95ba-4576-8554-3a3b8ffa52b7" providerId="ADAL" clId="{EE864646-A7C8-4500-8B43-C38DD58412E7}" dt="2024-06-23T13:38:30.231" v="635" actId="114"/>
          <ac:spMkLst>
            <pc:docMk/>
            <pc:sldMk cId="3601233984" sldId="342"/>
            <ac:spMk id="22" creationId="{ACE06FF9-4139-45D7-8403-4D9AB33892E5}"/>
          </ac:spMkLst>
        </pc:sp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5" creationId="{EC984939-F2DE-4AA8-98E2-A8A162702FCF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6" creationId="{FF641B83-0D55-49C0-AA5B-56555FCFFF92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0" creationId="{2DB3CF11-C97D-4A18-9532-184CBD7B99F7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2" creationId="{556CBD33-080A-4A31-90DB-1986FCA6FF5D}"/>
          </ac:graphicFrameMkLst>
        </pc:graphicFrame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7" creationId="{530BDD25-417D-4729-B006-87A7EFC73C96}"/>
          </ac:cxnSpMkLst>
        </pc:cxn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9" creationId="{CA4B9AB0-D5E0-489F-9199-9FBA55131EDA}"/>
          </ac:cxnSpMkLst>
        </pc:cxnChg>
      </pc:sldChg>
      <pc:sldChg chg="addSp modSp new mod">
        <pc:chgData name="Teuku Raja Irfan Radarma" userId="cf428174-95ba-4576-8554-3a3b8ffa52b7" providerId="ADAL" clId="{EE864646-A7C8-4500-8B43-C38DD58412E7}" dt="2024-06-23T13:43:01.353" v="1024" actId="403"/>
        <pc:sldMkLst>
          <pc:docMk/>
          <pc:sldMk cId="1309586483" sldId="343"/>
        </pc:sldMkLst>
        <pc:spChg chg="mod">
          <ac:chgData name="Teuku Raja Irfan Radarma" userId="cf428174-95ba-4576-8554-3a3b8ffa52b7" providerId="ADAL" clId="{EE864646-A7C8-4500-8B43-C38DD58412E7}" dt="2024-06-23T13:42:46.423" v="1022" actId="14100"/>
          <ac:spMkLst>
            <pc:docMk/>
            <pc:sldMk cId="1309586483" sldId="343"/>
            <ac:spMk id="2" creationId="{87DE868F-FBE4-419C-854E-D8CCE6CE851B}"/>
          </ac:spMkLst>
        </pc:spChg>
        <pc:spChg chg="mod">
          <ac:chgData name="Teuku Raja Irfan Radarma" userId="cf428174-95ba-4576-8554-3a3b8ffa52b7" providerId="ADAL" clId="{EE864646-A7C8-4500-8B43-C38DD58412E7}" dt="2024-06-23T13:43:01.353" v="1024" actId="403"/>
          <ac:spMkLst>
            <pc:docMk/>
            <pc:sldMk cId="1309586483" sldId="343"/>
            <ac:spMk id="3" creationId="{132C587D-5EE0-4328-96FF-A03FF5BB4E53}"/>
          </ac:spMkLst>
        </pc:spChg>
        <pc:picChg chg="add mod">
          <ac:chgData name="Teuku Raja Irfan Radarma" userId="cf428174-95ba-4576-8554-3a3b8ffa52b7" providerId="ADAL" clId="{EE864646-A7C8-4500-8B43-C38DD58412E7}" dt="2024-06-23T13:42:34.662" v="1019" actId="1076"/>
          <ac:picMkLst>
            <pc:docMk/>
            <pc:sldMk cId="1309586483" sldId="343"/>
            <ac:picMk id="6" creationId="{6333A44F-DC8C-4DC4-AF24-19901AB34A73}"/>
          </ac:picMkLst>
        </pc:picChg>
        <pc:picChg chg="add mod">
          <ac:chgData name="Teuku Raja Irfan Radarma" userId="cf428174-95ba-4576-8554-3a3b8ffa52b7" providerId="ADAL" clId="{EE864646-A7C8-4500-8B43-C38DD58412E7}" dt="2024-06-23T13:42:40.226" v="1021" actId="1076"/>
          <ac:picMkLst>
            <pc:docMk/>
            <pc:sldMk cId="1309586483" sldId="343"/>
            <ac:picMk id="8" creationId="{BC5C2A47-36D2-45E3-9547-A1A9D8841A99}"/>
          </ac:picMkLst>
        </pc:picChg>
      </pc:sldChg>
      <pc:sldChg chg="addSp delSp modSp new mod">
        <pc:chgData name="Teuku Raja Irfan Radarma" userId="cf428174-95ba-4576-8554-3a3b8ffa52b7" providerId="ADAL" clId="{EE864646-A7C8-4500-8B43-C38DD58412E7}" dt="2024-06-23T13:46:42.890" v="1148" actId="1076"/>
        <pc:sldMkLst>
          <pc:docMk/>
          <pc:sldMk cId="3214015146" sldId="344"/>
        </pc:sldMkLst>
        <pc:spChg chg="mod">
          <ac:chgData name="Teuku Raja Irfan Radarma" userId="cf428174-95ba-4576-8554-3a3b8ffa52b7" providerId="ADAL" clId="{EE864646-A7C8-4500-8B43-C38DD58412E7}" dt="2024-06-23T13:46:39.822" v="1147" actId="14100"/>
          <ac:spMkLst>
            <pc:docMk/>
            <pc:sldMk cId="3214015146" sldId="344"/>
            <ac:spMk id="2" creationId="{E284FA19-4CCD-4C19-A1BC-003E4CB0BF87}"/>
          </ac:spMkLst>
        </pc:spChg>
        <pc:spChg chg="del">
          <ac:chgData name="Teuku Raja Irfan Radarma" userId="cf428174-95ba-4576-8554-3a3b8ffa52b7" providerId="ADAL" clId="{EE864646-A7C8-4500-8B43-C38DD58412E7}" dt="2024-06-23T13:46:14.393" v="1145" actId="478"/>
          <ac:spMkLst>
            <pc:docMk/>
            <pc:sldMk cId="3214015146" sldId="344"/>
            <ac:spMk id="4" creationId="{02E33536-1A2A-4F58-8C5C-1E5A0B10D26A}"/>
          </ac:spMkLst>
        </pc:spChg>
        <pc:spChg chg="add mod">
          <ac:chgData name="Teuku Raja Irfan Radarma" userId="cf428174-95ba-4576-8554-3a3b8ffa52b7" providerId="ADAL" clId="{EE864646-A7C8-4500-8B43-C38DD58412E7}" dt="2024-06-23T13:46:42.890" v="1148" actId="1076"/>
          <ac:spMkLst>
            <pc:docMk/>
            <pc:sldMk cId="3214015146" sldId="344"/>
            <ac:spMk id="5" creationId="{11006B6F-1446-4229-B9F9-2ED4101A4650}"/>
          </ac:spMkLst>
        </pc:spChg>
        <pc:picChg chg="add mod">
          <ac:chgData name="Teuku Raja Irfan Radarma" userId="cf428174-95ba-4576-8554-3a3b8ffa52b7" providerId="ADAL" clId="{EE864646-A7C8-4500-8B43-C38DD58412E7}" dt="2024-06-23T13:46:42.890" v="1148" actId="1076"/>
          <ac:picMkLst>
            <pc:docMk/>
            <pc:sldMk cId="3214015146" sldId="344"/>
            <ac:picMk id="6" creationId="{CB3503DB-72E1-420F-A810-F0F53D6668A6}"/>
          </ac:picMkLst>
        </pc:pic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FB025C40-6D08-402B-9B8B-DA2A631636D2}"/>
    <pc:docChg chg="undo redo custSel addSld delSld modSld sldOrd">
      <pc:chgData name="Teuku Raja Irfan Radarma" userId="cf428174-95ba-4576-8554-3a3b8ffa52b7" providerId="ADAL" clId="{FB025C40-6D08-402B-9B8B-DA2A631636D2}" dt="2024-07-01T06:15:06.450" v="2853" actId="1076"/>
      <pc:docMkLst>
        <pc:docMk/>
      </pc:docMkLst>
      <pc:sldChg chg="modSp mod">
        <pc:chgData name="Teuku Raja Irfan Radarma" userId="cf428174-95ba-4576-8554-3a3b8ffa52b7" providerId="ADAL" clId="{FB025C40-6D08-402B-9B8B-DA2A631636D2}" dt="2024-06-30T14:02:51.936" v="4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FB025C40-6D08-402B-9B8B-DA2A631636D2}" dt="2024-06-30T14:02:51.936" v="42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FB025C40-6D08-402B-9B8B-DA2A631636D2}" dt="2024-06-30T14:02:35.681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FB025C40-6D08-402B-9B8B-DA2A631636D2}" dt="2024-06-30T14:03:58.007" v="10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FB025C40-6D08-402B-9B8B-DA2A631636D2}" dt="2024-06-30T14:03:58.007" v="10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457204914" sldId="26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8287481" sldId="271"/>
        </pc:sldMkLst>
      </pc:sldChg>
      <pc:sldChg chg="modSp mod">
        <pc:chgData name="Teuku Raja Irfan Radarma" userId="cf428174-95ba-4576-8554-3a3b8ffa52b7" providerId="ADAL" clId="{FB025C40-6D08-402B-9B8B-DA2A631636D2}" dt="2024-06-30T14:04:25.142" v="10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FB025C40-6D08-402B-9B8B-DA2A631636D2}" dt="2024-06-30T14:04:20.059" v="107" actId="207"/>
          <ac:spMkLst>
            <pc:docMk/>
            <pc:sldMk cId="3722240106" sldId="278"/>
            <ac:spMk id="79" creationId="{5CBF8611-E6AE-4199-A490-F53C73C2E7E9}"/>
          </ac:spMkLst>
        </pc:spChg>
        <pc:spChg chg="mod">
          <ac:chgData name="Teuku Raja Irfan Radarma" userId="cf428174-95ba-4576-8554-3a3b8ffa52b7" providerId="ADAL" clId="{FB025C40-6D08-402B-9B8B-DA2A631636D2}" dt="2024-06-30T14:04:25.142" v="108" actId="207"/>
          <ac:spMkLst>
            <pc:docMk/>
            <pc:sldMk cId="3722240106" sldId="278"/>
            <ac:spMk id="81" creationId="{0B264170-2E8E-4448-B4FE-F025D13F37AC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801049290" sldId="28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50510589" sldId="30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140043544" sldId="30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407306040" sldId="31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931572100" sldId="31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89749584" sldId="31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117714241" sldId="31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25736091" sldId="31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767778035" sldId="31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66384604" sldId="31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28876292" sldId="31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405135630" sldId="31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603194126" sldId="31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62574567" sldId="32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516586" sldId="32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250707088" sldId="32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815195672" sldId="32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21258611" sldId="32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956598728" sldId="32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120151068" sldId="32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543487194" sldId="32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372899280" sldId="32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176252531" sldId="32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030245141" sldId="33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886870268" sldId="33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918830678" sldId="33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240754387" sldId="33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275038603" sldId="33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98136088" sldId="33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508547076" sldId="33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961733192" sldId="33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842161784" sldId="33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876405775" sldId="33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48857536" sldId="340"/>
        </pc:sldMkLst>
      </pc:sldChg>
      <pc:sldChg chg="modSp mod">
        <pc:chgData name="Teuku Raja Irfan Radarma" userId="cf428174-95ba-4576-8554-3a3b8ffa52b7" providerId="ADAL" clId="{FB025C40-6D08-402B-9B8B-DA2A631636D2}" dt="2024-06-30T14:05:55.392" v="126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FB025C40-6D08-402B-9B8B-DA2A631636D2}" dt="2024-06-30T14:05:48.117" v="124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FB025C40-6D08-402B-9B8B-DA2A631636D2}" dt="2024-06-30T14:05:55.392" v="126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01233984" sldId="34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309586483" sldId="34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214015146" sldId="344"/>
        </pc:sldMkLst>
      </pc:sldChg>
      <pc:sldChg chg="addSp delSp modSp new mod">
        <pc:chgData name="Teuku Raja Irfan Radarma" userId="cf428174-95ba-4576-8554-3a3b8ffa52b7" providerId="ADAL" clId="{FB025C40-6D08-402B-9B8B-DA2A631636D2}" dt="2024-06-30T14:47:04.881" v="446" actId="208"/>
        <pc:sldMkLst>
          <pc:docMk/>
          <pc:sldMk cId="1535285831" sldId="345"/>
        </pc:sldMkLst>
        <pc:spChg chg="del">
          <ac:chgData name="Teuku Raja Irfan Radarma" userId="cf428174-95ba-4576-8554-3a3b8ffa52b7" providerId="ADAL" clId="{FB025C40-6D08-402B-9B8B-DA2A631636D2}" dt="2024-06-30T14:36:44.171" v="129" actId="478"/>
          <ac:spMkLst>
            <pc:docMk/>
            <pc:sldMk cId="1535285831" sldId="345"/>
            <ac:spMk id="2" creationId="{A6C92BA4-8901-43A1-BD9D-46002E1372B9}"/>
          </ac:spMkLst>
        </pc:spChg>
        <pc:spChg chg="del">
          <ac:chgData name="Teuku Raja Irfan Radarma" userId="cf428174-95ba-4576-8554-3a3b8ffa52b7" providerId="ADAL" clId="{FB025C40-6D08-402B-9B8B-DA2A631636D2}" dt="2024-06-30T14:36:42.103" v="128" actId="478"/>
          <ac:spMkLst>
            <pc:docMk/>
            <pc:sldMk cId="1535285831" sldId="345"/>
            <ac:spMk id="3" creationId="{FA41D68E-6229-422D-B3B5-2D6EF113CA3A}"/>
          </ac:spMkLst>
        </pc:spChg>
        <pc:spChg chg="add mod">
          <ac:chgData name="Teuku Raja Irfan Radarma" userId="cf428174-95ba-4576-8554-3a3b8ffa52b7" providerId="ADAL" clId="{FB025C40-6D08-402B-9B8B-DA2A631636D2}" dt="2024-06-30T14:38:08.805" v="168" actId="20577"/>
          <ac:spMkLst>
            <pc:docMk/>
            <pc:sldMk cId="1535285831" sldId="345"/>
            <ac:spMk id="9" creationId="{FEA6DE75-4999-43A1-ADE8-144EE088A309}"/>
          </ac:spMkLst>
        </pc:spChg>
        <pc:picChg chg="add mod">
          <ac:chgData name="Teuku Raja Irfan Radarma" userId="cf428174-95ba-4576-8554-3a3b8ffa52b7" providerId="ADAL" clId="{FB025C40-6D08-402B-9B8B-DA2A631636D2}" dt="2024-06-30T14:47:02.907" v="444" actId="208"/>
          <ac:picMkLst>
            <pc:docMk/>
            <pc:sldMk cId="1535285831" sldId="345"/>
            <ac:picMk id="6" creationId="{47BF93DC-F497-4F8E-BCE6-AC4BF905077D}"/>
          </ac:picMkLst>
        </pc:picChg>
        <pc:picChg chg="add mod">
          <ac:chgData name="Teuku Raja Irfan Radarma" userId="cf428174-95ba-4576-8554-3a3b8ffa52b7" providerId="ADAL" clId="{FB025C40-6D08-402B-9B8B-DA2A631636D2}" dt="2024-06-30T14:47:04.881" v="446" actId="208"/>
          <ac:picMkLst>
            <pc:docMk/>
            <pc:sldMk cId="1535285831" sldId="345"/>
            <ac:picMk id="8" creationId="{17BFEBDC-6B71-4C15-870D-CB6A33080F0A}"/>
          </ac:picMkLst>
        </pc:picChg>
      </pc:sldChg>
      <pc:sldChg chg="addSp delSp modSp new mod ord">
        <pc:chgData name="Teuku Raja Irfan Radarma" userId="cf428174-95ba-4576-8554-3a3b8ffa52b7" providerId="ADAL" clId="{FB025C40-6D08-402B-9B8B-DA2A631636D2}" dt="2024-06-30T14:41:19.722" v="198" actId="1076"/>
        <pc:sldMkLst>
          <pc:docMk/>
          <pc:sldMk cId="1054711420" sldId="346"/>
        </pc:sldMkLst>
        <pc:spChg chg="del">
          <ac:chgData name="Teuku Raja Irfan Radarma" userId="cf428174-95ba-4576-8554-3a3b8ffa52b7" providerId="ADAL" clId="{FB025C40-6D08-402B-9B8B-DA2A631636D2}" dt="2024-06-30T14:40:20.211" v="174" actId="478"/>
          <ac:spMkLst>
            <pc:docMk/>
            <pc:sldMk cId="1054711420" sldId="346"/>
            <ac:spMk id="2" creationId="{7E95E4E3-C14A-4B68-A251-624C7FEB7AA7}"/>
          </ac:spMkLst>
        </pc:spChg>
        <pc:spChg chg="del">
          <ac:chgData name="Teuku Raja Irfan Radarma" userId="cf428174-95ba-4576-8554-3a3b8ffa52b7" providerId="ADAL" clId="{FB025C40-6D08-402B-9B8B-DA2A631636D2}" dt="2024-06-30T14:40:15.547" v="172" actId="478"/>
          <ac:spMkLst>
            <pc:docMk/>
            <pc:sldMk cId="1054711420" sldId="346"/>
            <ac:spMk id="3" creationId="{7946F493-1BE4-4B54-8A19-AB2D99AB5222}"/>
          </ac:spMkLst>
        </pc:spChg>
        <pc:spChg chg="add mod">
          <ac:chgData name="Teuku Raja Irfan Radarma" userId="cf428174-95ba-4576-8554-3a3b8ffa52b7" providerId="ADAL" clId="{FB025C40-6D08-402B-9B8B-DA2A631636D2}" dt="2024-06-30T14:41:01.111" v="196" actId="1076"/>
          <ac:spMkLst>
            <pc:docMk/>
            <pc:sldMk cId="1054711420" sldId="346"/>
            <ac:spMk id="8" creationId="{20597DC9-D600-409C-81CD-AEB1C81CBAD1}"/>
          </ac:spMkLst>
        </pc:spChg>
        <pc:picChg chg="add mod modCrop">
          <ac:chgData name="Teuku Raja Irfan Radarma" userId="cf428174-95ba-4576-8554-3a3b8ffa52b7" providerId="ADAL" clId="{FB025C40-6D08-402B-9B8B-DA2A631636D2}" dt="2024-06-30T14:41:19.722" v="198" actId="1076"/>
          <ac:picMkLst>
            <pc:docMk/>
            <pc:sldMk cId="1054711420" sldId="346"/>
            <ac:picMk id="6" creationId="{C2748141-075E-461E-BEF5-8CD776C00ED2}"/>
          </ac:picMkLst>
        </pc:picChg>
      </pc:sldChg>
      <pc:sldChg chg="modSp new mod">
        <pc:chgData name="Teuku Raja Irfan Radarma" userId="cf428174-95ba-4576-8554-3a3b8ffa52b7" providerId="ADAL" clId="{FB025C40-6D08-402B-9B8B-DA2A631636D2}" dt="2024-06-30T14:46:38.249" v="440" actId="20577"/>
        <pc:sldMkLst>
          <pc:docMk/>
          <pc:sldMk cId="4133436097" sldId="347"/>
        </pc:sldMkLst>
        <pc:spChg chg="mod">
          <ac:chgData name="Teuku Raja Irfan Radarma" userId="cf428174-95ba-4576-8554-3a3b8ffa52b7" providerId="ADAL" clId="{FB025C40-6D08-402B-9B8B-DA2A631636D2}" dt="2024-06-30T14:45:54.149" v="296" actId="20577"/>
          <ac:spMkLst>
            <pc:docMk/>
            <pc:sldMk cId="4133436097" sldId="347"/>
            <ac:spMk id="2" creationId="{7DC73A44-F584-4800-B626-F722E65356FB}"/>
          </ac:spMkLst>
        </pc:spChg>
        <pc:spChg chg="mod">
          <ac:chgData name="Teuku Raja Irfan Radarma" userId="cf428174-95ba-4576-8554-3a3b8ffa52b7" providerId="ADAL" clId="{FB025C40-6D08-402B-9B8B-DA2A631636D2}" dt="2024-06-30T14:46:38.249" v="440" actId="20577"/>
          <ac:spMkLst>
            <pc:docMk/>
            <pc:sldMk cId="4133436097" sldId="347"/>
            <ac:spMk id="3" creationId="{3A3A82F9-8DF8-41D7-AD18-C3E66C580B03}"/>
          </ac:spMkLst>
        </pc:spChg>
      </pc:sldChg>
      <pc:sldChg chg="modSp new mod">
        <pc:chgData name="Teuku Raja Irfan Radarma" userId="cf428174-95ba-4576-8554-3a3b8ffa52b7" providerId="ADAL" clId="{FB025C40-6D08-402B-9B8B-DA2A631636D2}" dt="2024-07-01T05:34:42.142" v="1750" actId="113"/>
        <pc:sldMkLst>
          <pc:docMk/>
          <pc:sldMk cId="1838719807" sldId="348"/>
        </pc:sldMkLst>
        <pc:spChg chg="mod">
          <ac:chgData name="Teuku Raja Irfan Radarma" userId="cf428174-95ba-4576-8554-3a3b8ffa52b7" providerId="ADAL" clId="{FB025C40-6D08-402B-9B8B-DA2A631636D2}" dt="2024-06-30T14:47:22.311" v="465" actId="20577"/>
          <ac:spMkLst>
            <pc:docMk/>
            <pc:sldMk cId="1838719807" sldId="348"/>
            <ac:spMk id="2" creationId="{8C860607-D291-40A1-AE50-605E50A67460}"/>
          </ac:spMkLst>
        </pc:spChg>
        <pc:spChg chg="mod">
          <ac:chgData name="Teuku Raja Irfan Radarma" userId="cf428174-95ba-4576-8554-3a3b8ffa52b7" providerId="ADAL" clId="{FB025C40-6D08-402B-9B8B-DA2A631636D2}" dt="2024-07-01T05:34:42.142" v="1750" actId="113"/>
          <ac:spMkLst>
            <pc:docMk/>
            <pc:sldMk cId="1838719807" sldId="348"/>
            <ac:spMk id="3" creationId="{FF273BAF-84F0-49DE-A3E3-CF99CB3E58BA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7-01T05:42:43.517" v="2309" actId="14734"/>
        <pc:sldMkLst>
          <pc:docMk/>
          <pc:sldMk cId="521323310" sldId="349"/>
        </pc:sldMkLst>
        <pc:spChg chg="mod">
          <ac:chgData name="Teuku Raja Irfan Radarma" userId="cf428174-95ba-4576-8554-3a3b8ffa52b7" providerId="ADAL" clId="{FB025C40-6D08-402B-9B8B-DA2A631636D2}" dt="2024-07-01T05:41:30.640" v="2295" actId="14100"/>
          <ac:spMkLst>
            <pc:docMk/>
            <pc:sldMk cId="521323310" sldId="349"/>
            <ac:spMk id="2" creationId="{B5057519-C39C-4987-A443-1175F2349478}"/>
          </ac:spMkLst>
        </pc:spChg>
        <pc:spChg chg="del">
          <ac:chgData name="Teuku Raja Irfan Radarma" userId="cf428174-95ba-4576-8554-3a3b8ffa52b7" providerId="ADAL" clId="{FB025C40-6D08-402B-9B8B-DA2A631636D2}" dt="2024-07-01T05:35:01.027" v="1751" actId="3680"/>
          <ac:spMkLst>
            <pc:docMk/>
            <pc:sldMk cId="521323310" sldId="349"/>
            <ac:spMk id="3" creationId="{D7C31A2C-4F09-485E-B8B8-DA41667B126E}"/>
          </ac:spMkLst>
        </pc:spChg>
        <pc:graphicFrameChg chg="add mod ord modGraphic">
          <ac:chgData name="Teuku Raja Irfan Radarma" userId="cf428174-95ba-4576-8554-3a3b8ffa52b7" providerId="ADAL" clId="{FB025C40-6D08-402B-9B8B-DA2A631636D2}" dt="2024-07-01T05:42:43.517" v="2309" actId="14734"/>
          <ac:graphicFrameMkLst>
            <pc:docMk/>
            <pc:sldMk cId="521323310" sldId="349"/>
            <ac:graphicFrameMk id="5" creationId="{D0A096C8-A31D-43EC-AA3B-BF89F32170DC}"/>
          </ac:graphicFrameMkLst>
        </pc:graphicFrameChg>
      </pc:sldChg>
      <pc:sldChg chg="addSp delSp modSp new mod">
        <pc:chgData name="Teuku Raja Irfan Radarma" userId="cf428174-95ba-4576-8554-3a3b8ffa52b7" providerId="ADAL" clId="{FB025C40-6D08-402B-9B8B-DA2A631636D2}" dt="2024-07-01T05:43:28.649" v="2310"/>
        <pc:sldMkLst>
          <pc:docMk/>
          <pc:sldMk cId="2433055692" sldId="350"/>
        </pc:sldMkLst>
        <pc:spChg chg="mod">
          <ac:chgData name="Teuku Raja Irfan Radarma" userId="cf428174-95ba-4576-8554-3a3b8ffa52b7" providerId="ADAL" clId="{FB025C40-6D08-402B-9B8B-DA2A631636D2}" dt="2024-06-30T14:47:59.800" v="532" actId="20577"/>
          <ac:spMkLst>
            <pc:docMk/>
            <pc:sldMk cId="2433055692" sldId="350"/>
            <ac:spMk id="2" creationId="{924B4C3A-3461-4221-AB0E-CE0AA65921F5}"/>
          </ac:spMkLst>
        </pc:spChg>
        <pc:spChg chg="del">
          <ac:chgData name="Teuku Raja Irfan Radarma" userId="cf428174-95ba-4576-8554-3a3b8ffa52b7" providerId="ADAL" clId="{FB025C40-6D08-402B-9B8B-DA2A631636D2}" dt="2024-06-30T14:48:22.703" v="533" actId="3680"/>
          <ac:spMkLst>
            <pc:docMk/>
            <pc:sldMk cId="2433055692" sldId="350"/>
            <ac:spMk id="4" creationId="{9BD29CCE-150A-4C13-A8A2-FDE966BE3906}"/>
          </ac:spMkLst>
        </pc:spChg>
        <pc:graphicFrameChg chg="add mod ord modGraphic">
          <ac:chgData name="Teuku Raja Irfan Radarma" userId="cf428174-95ba-4576-8554-3a3b8ffa52b7" providerId="ADAL" clId="{FB025C40-6D08-402B-9B8B-DA2A631636D2}" dt="2024-07-01T05:43:28.649" v="2310"/>
          <ac:graphicFrameMkLst>
            <pc:docMk/>
            <pc:sldMk cId="2433055692" sldId="350"/>
            <ac:graphicFrameMk id="5" creationId="{97E752AD-F1D6-40AC-A0A0-1DA356592103}"/>
          </ac:graphicFrameMkLst>
        </pc:graphicFrameChg>
      </pc:sldChg>
      <pc:sldChg chg="modSp new mod">
        <pc:chgData name="Teuku Raja Irfan Radarma" userId="cf428174-95ba-4576-8554-3a3b8ffa52b7" providerId="ADAL" clId="{FB025C40-6D08-402B-9B8B-DA2A631636D2}" dt="2024-06-30T14:49:45.593" v="596" actId="20577"/>
        <pc:sldMkLst>
          <pc:docMk/>
          <pc:sldMk cId="2401217544" sldId="351"/>
        </pc:sldMkLst>
        <pc:spChg chg="mod">
          <ac:chgData name="Teuku Raja Irfan Radarma" userId="cf428174-95ba-4576-8554-3a3b8ffa52b7" providerId="ADAL" clId="{FB025C40-6D08-402B-9B8B-DA2A631636D2}" dt="2024-06-30T14:49:45.593" v="596" actId="20577"/>
          <ac:spMkLst>
            <pc:docMk/>
            <pc:sldMk cId="2401217544" sldId="351"/>
            <ac:spMk id="2" creationId="{84D99D50-F5DE-4C70-BF9F-778CEA4A3D02}"/>
          </ac:spMkLst>
        </pc:spChg>
      </pc:sldChg>
      <pc:sldChg chg="addSp delSp modSp new del mod modAnim">
        <pc:chgData name="Teuku Raja Irfan Radarma" userId="cf428174-95ba-4576-8554-3a3b8ffa52b7" providerId="ADAL" clId="{FB025C40-6D08-402B-9B8B-DA2A631636D2}" dt="2024-07-01T05:44:17.571" v="2311" actId="47"/>
        <pc:sldMkLst>
          <pc:docMk/>
          <pc:sldMk cId="224514309" sldId="352"/>
        </pc:sldMkLst>
        <pc:spChg chg="mod">
          <ac:chgData name="Teuku Raja Irfan Radarma" userId="cf428174-95ba-4576-8554-3a3b8ffa52b7" providerId="ADAL" clId="{FB025C40-6D08-402B-9B8B-DA2A631636D2}" dt="2024-06-30T14:50:41.401" v="638" actId="27636"/>
          <ac:spMkLst>
            <pc:docMk/>
            <pc:sldMk cId="224514309" sldId="352"/>
            <ac:spMk id="2" creationId="{483B67B8-0239-49FD-BD1B-685E81DAE057}"/>
          </ac:spMkLst>
        </pc:spChg>
        <pc:spChg chg="del">
          <ac:chgData name="Teuku Raja Irfan Radarma" userId="cf428174-95ba-4576-8554-3a3b8ffa52b7" providerId="ADAL" clId="{FB025C40-6D08-402B-9B8B-DA2A631636D2}" dt="2024-06-30T14:50:18.708" v="598" actId="478"/>
          <ac:spMkLst>
            <pc:docMk/>
            <pc:sldMk cId="224514309" sldId="352"/>
            <ac:spMk id="3" creationId="{C2A8E2F6-3C62-4684-8105-B9FB90EBC4C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6" creationId="{EA2EC97E-6E3A-4424-A9AB-B435EE301227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7" creationId="{1D18DB0A-4FF0-4BBC-A84F-CA5B246DE58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9" creationId="{F769F315-A112-4988-99B7-75BB5993D96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1" creationId="{6A6DC722-982B-46ED-AD88-00904C53881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3" creationId="{779703A5-CE38-43C3-97F2-6863B7B7E54D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4" creationId="{F76CA65B-D193-4980-B153-9504BD38AF69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6" creationId="{07F80142-00AC-446C-851D-5B5B74B343B1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8" creationId="{D59311B3-317C-46B2-87EE-2E54C076E30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0" creationId="{72C9686D-4CD4-484F-93C5-708A860835C1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2" creationId="{6B245848-7333-4156-9C26-D70E3DF96B5D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3" creationId="{BCC092E2-FA12-4278-9A1D-291D1046BAAA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4" creationId="{D19C93AF-AA37-492D-A9A4-1A923E08F019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6" creationId="{58487BF7-0491-4BF7-90F8-33CED0768ECE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8" creationId="{0D057F1A-1992-4F9D-9625-1AE9B0981514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9" creationId="{79F23F97-E5FF-4476-A30C-A967E0F8591A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1" creationId="{5D471E2A-68CF-44A9-96D3-6B18976E7A1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2" creationId="{4279D5BF-C8A8-4B64-8CA4-47321689A4DC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3" creationId="{2E888701-6FC0-4449-A46E-69C41814C535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6" creationId="{3B7AC954-ABBD-4B44-AA90-4AA174862268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7" creationId="{5790F19A-45A1-4350-AD11-443B9E8EC45A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9" creationId="{C0389F54-FBF7-4E18-BD65-4FE174634393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1" creationId="{C148C399-5420-4450-B520-EAF18FAB8781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3" creationId="{A2A0E6FA-4F15-4E48-AC14-74363D350C30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4" creationId="{9A8B8520-CA2A-4934-BA9F-8511C0CC8867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6" creationId="{EBB471B1-D68C-4CAE-B167-61D78B45B008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8" creationId="{1A78316A-7694-453B-A17A-CABB06507F74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0" creationId="{D66C70FC-4719-4554-B50F-066FBF671DF0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2" creationId="{565E1608-EE41-450A-8D15-A88802541BA9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3" creationId="{2CBDE91F-A595-45C9-A6A1-AD3A5854BE5F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4" creationId="{D8843B3C-060D-4A5E-A4B6-68E257A2F19B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6" creationId="{3596C48D-AAD2-4519-BE7E-EC3F95779662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8" creationId="{A314D518-1CB2-4E47-A520-CE3C2FF13318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9" creationId="{BC9DF81A-527D-4907-8191-5E9DE672CFE8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1" creationId="{93A53BEE-A5CA-4E1E-8695-5FE97FC0F32F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2" creationId="{E614CAD3-6E39-4B9B-83FE-CFED8D61AA4A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3" creationId="{FACCFB4F-64FD-49CD-83A2-7EB212581D80}"/>
          </ac:spMkLst>
        </pc:s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5" creationId="{4E9CDFF4-32BA-4CE0-9E12-31480BEE7A6A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0" creationId="{5A3F2869-E236-4F25-90D1-63BACD630EFB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5" creationId="{9AC08CFF-C1CF-4BA2-86E8-D2993691B67E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9" creationId="{CBFF0444-D93B-43C4-AA6B-F0E9C143C92E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25" creationId="{6910F29A-656A-4A90-950C-A7A653AEE4D6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30" creationId="{436BA62D-CE2D-4D7B-851A-8A0CC00E43D3}"/>
          </ac:grpSpMkLst>
        </pc:grpChg>
        <pc:grpChg chg="add mod">
          <ac:chgData name="Teuku Raja Irfan Radarma" userId="cf428174-95ba-4576-8554-3a3b8ffa52b7" providerId="ADAL" clId="{FB025C40-6D08-402B-9B8B-DA2A631636D2}" dt="2024-06-30T14:51:28.591" v="647" actId="1076"/>
          <ac:grpSpMkLst>
            <pc:docMk/>
            <pc:sldMk cId="224514309" sldId="352"/>
            <ac:grpSpMk id="35" creationId="{73ECFC03-53EC-4AF9-9030-D95197A40A8E}"/>
          </ac:grpSpMkLst>
        </pc:grpChg>
        <pc:grpChg chg="add mod">
          <ac:chgData name="Teuku Raja Irfan Radarma" userId="cf428174-95ba-4576-8554-3a3b8ffa52b7" providerId="ADAL" clId="{FB025C40-6D08-402B-9B8B-DA2A631636D2}" dt="2024-06-30T14:51:25.913" v="645" actId="1076"/>
          <ac:grpSpMkLst>
            <pc:docMk/>
            <pc:sldMk cId="224514309" sldId="352"/>
            <ac:grpSpMk id="40" creationId="{1818CA28-4889-440E-8C5C-09CFC1B59791}"/>
          </ac:grpSpMkLst>
        </pc:grpChg>
        <pc:grpChg chg="add mod">
          <ac:chgData name="Teuku Raja Irfan Radarma" userId="cf428174-95ba-4576-8554-3a3b8ffa52b7" providerId="ADAL" clId="{FB025C40-6D08-402B-9B8B-DA2A631636D2}" dt="2024-06-30T14:51:25.913" v="645" actId="1076"/>
          <ac:grpSpMkLst>
            <pc:docMk/>
            <pc:sldMk cId="224514309" sldId="352"/>
            <ac:grpSpMk id="45" creationId="{BF22D58F-8EAC-4625-9C05-9AE8A9A4844B}"/>
          </ac:grpSpMkLst>
        </pc:grpChg>
        <pc:grpChg chg="add mod">
          <ac:chgData name="Teuku Raja Irfan Radarma" userId="cf428174-95ba-4576-8554-3a3b8ffa52b7" providerId="ADAL" clId="{FB025C40-6D08-402B-9B8B-DA2A631636D2}" dt="2024-06-30T14:51:35.641" v="650" actId="1076"/>
          <ac:grpSpMkLst>
            <pc:docMk/>
            <pc:sldMk cId="224514309" sldId="352"/>
            <ac:grpSpMk id="49" creationId="{F758091E-7850-48D2-A963-DDD0FBAACCA0}"/>
          </ac:grpSpMkLst>
        </pc:grpChg>
        <pc:grpChg chg="add mod">
          <ac:chgData name="Teuku Raja Irfan Radarma" userId="cf428174-95ba-4576-8554-3a3b8ffa52b7" providerId="ADAL" clId="{FB025C40-6D08-402B-9B8B-DA2A631636D2}" dt="2024-06-30T14:51:47.081" v="653" actId="1076"/>
          <ac:grpSpMkLst>
            <pc:docMk/>
            <pc:sldMk cId="224514309" sldId="352"/>
            <ac:grpSpMk id="55" creationId="{E9904C3C-3185-44DE-99AD-07CAACE755A5}"/>
          </ac:grpSpMkLst>
        </pc:grpChg>
        <pc:grpChg chg="add mod">
          <ac:chgData name="Teuku Raja Irfan Radarma" userId="cf428174-95ba-4576-8554-3a3b8ffa52b7" providerId="ADAL" clId="{FB025C40-6D08-402B-9B8B-DA2A631636D2}" dt="2024-06-30T14:51:47.081" v="653" actId="1076"/>
          <ac:grpSpMkLst>
            <pc:docMk/>
            <pc:sldMk cId="224514309" sldId="352"/>
            <ac:grpSpMk id="60" creationId="{62B5A319-F484-4CEA-97B4-F779AC963C07}"/>
          </ac:grpSpMkLst>
        </pc:grp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8" creationId="{5D416CB5-15FC-4160-9F15-0631DA569BDD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12" creationId="{78F6C8DA-66D2-4639-8274-F303757CBF2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17" creationId="{91B21FEC-B938-46BA-9513-36C21A3CB2C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21" creationId="{58DBCE62-4BF3-4F9D-8427-29B1C1F2205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27" creationId="{C4C8025B-FDC6-41D1-88E5-C3B76CAA9FF9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34" creationId="{2BC73B36-D0F1-4558-AD7F-53D0F137579C}"/>
          </ac:cxnSpMkLst>
        </pc:cxnChg>
        <pc:cxnChg chg="mod">
          <ac:chgData name="Teuku Raja Irfan Radarma" userId="cf428174-95ba-4576-8554-3a3b8ffa52b7" providerId="ADAL" clId="{FB025C40-6D08-402B-9B8B-DA2A631636D2}" dt="2024-06-30T14:51:28.591" v="647" actId="1076"/>
          <ac:cxnSpMkLst>
            <pc:docMk/>
            <pc:sldMk cId="224514309" sldId="352"/>
            <ac:cxnSpMk id="38" creationId="{CF49920A-5792-4A4C-8EDB-4438222C3851}"/>
          </ac:cxnSpMkLst>
        </pc:cxnChg>
        <pc:cxnChg chg="mod">
          <ac:chgData name="Teuku Raja Irfan Radarma" userId="cf428174-95ba-4576-8554-3a3b8ffa52b7" providerId="ADAL" clId="{FB025C40-6D08-402B-9B8B-DA2A631636D2}" dt="2024-06-30T14:51:25.913" v="645" actId="1076"/>
          <ac:cxnSpMkLst>
            <pc:docMk/>
            <pc:sldMk cId="224514309" sldId="352"/>
            <ac:cxnSpMk id="42" creationId="{F2A3FC6B-A231-43AD-AE86-A12E76124863}"/>
          </ac:cxnSpMkLst>
        </pc:cxnChg>
        <pc:cxnChg chg="mod">
          <ac:chgData name="Teuku Raja Irfan Radarma" userId="cf428174-95ba-4576-8554-3a3b8ffa52b7" providerId="ADAL" clId="{FB025C40-6D08-402B-9B8B-DA2A631636D2}" dt="2024-06-30T14:51:25.913" v="645" actId="1076"/>
          <ac:cxnSpMkLst>
            <pc:docMk/>
            <pc:sldMk cId="224514309" sldId="352"/>
            <ac:cxnSpMk id="47" creationId="{B862BA5D-8E3F-45C5-B504-FAEEC2803A81}"/>
          </ac:cxnSpMkLst>
        </pc:cxnChg>
        <pc:cxnChg chg="mod">
          <ac:chgData name="Teuku Raja Irfan Radarma" userId="cf428174-95ba-4576-8554-3a3b8ffa52b7" providerId="ADAL" clId="{FB025C40-6D08-402B-9B8B-DA2A631636D2}" dt="2024-06-30T14:51:35.641" v="650" actId="1076"/>
          <ac:cxnSpMkLst>
            <pc:docMk/>
            <pc:sldMk cId="224514309" sldId="352"/>
            <ac:cxnSpMk id="51" creationId="{6240FFCB-91FD-43EE-85FD-B41E7216BC81}"/>
          </ac:cxnSpMkLst>
        </pc:cxnChg>
        <pc:cxnChg chg="mod">
          <ac:chgData name="Teuku Raja Irfan Radarma" userId="cf428174-95ba-4576-8554-3a3b8ffa52b7" providerId="ADAL" clId="{FB025C40-6D08-402B-9B8B-DA2A631636D2}" dt="2024-06-30T14:51:47.081" v="653" actId="1076"/>
          <ac:cxnSpMkLst>
            <pc:docMk/>
            <pc:sldMk cId="224514309" sldId="352"/>
            <ac:cxnSpMk id="57" creationId="{32F76DB4-04A5-4A72-8A50-E0D9511C2E9E}"/>
          </ac:cxnSpMkLst>
        </pc:cxnChg>
        <pc:cxnChg chg="mod">
          <ac:chgData name="Teuku Raja Irfan Radarma" userId="cf428174-95ba-4576-8554-3a3b8ffa52b7" providerId="ADAL" clId="{FB025C40-6D08-402B-9B8B-DA2A631636D2}" dt="2024-06-30T14:51:47.081" v="653" actId="1076"/>
          <ac:cxnSpMkLst>
            <pc:docMk/>
            <pc:sldMk cId="224514309" sldId="352"/>
            <ac:cxnSpMk id="64" creationId="{27396B8E-A9EC-454A-A064-F78F1FDDA650}"/>
          </ac:cxnSpMkLst>
        </pc:cxnChg>
      </pc:sldChg>
      <pc:sldChg chg="addSp delSp modSp new mod modNotesTx">
        <pc:chgData name="Teuku Raja Irfan Radarma" userId="cf428174-95ba-4576-8554-3a3b8ffa52b7" providerId="ADAL" clId="{FB025C40-6D08-402B-9B8B-DA2A631636D2}" dt="2024-07-01T05:46:22.771" v="2323" actId="20577"/>
        <pc:sldMkLst>
          <pc:docMk/>
          <pc:sldMk cId="4053031945" sldId="353"/>
        </pc:sldMkLst>
        <pc:spChg chg="mod">
          <ac:chgData name="Teuku Raja Irfan Radarma" userId="cf428174-95ba-4576-8554-3a3b8ffa52b7" providerId="ADAL" clId="{FB025C40-6D08-402B-9B8B-DA2A631636D2}" dt="2024-07-01T05:44:41.974" v="2312" actId="1076"/>
          <ac:spMkLst>
            <pc:docMk/>
            <pc:sldMk cId="4053031945" sldId="353"/>
            <ac:spMk id="2" creationId="{64AF67CB-25BE-4A04-A0E9-731D5A4177C0}"/>
          </ac:spMkLst>
        </pc:spChg>
        <pc:spChg chg="mod">
          <ac:chgData name="Teuku Raja Irfan Radarma" userId="cf428174-95ba-4576-8554-3a3b8ffa52b7" providerId="ADAL" clId="{FB025C40-6D08-402B-9B8B-DA2A631636D2}" dt="2024-07-01T05:46:00.046" v="2319" actId="20577"/>
          <ac:spMkLst>
            <pc:docMk/>
            <pc:sldMk cId="4053031945" sldId="353"/>
            <ac:spMk id="3" creationId="{57255F62-A8F2-4B95-B268-651014459352}"/>
          </ac:spMkLst>
        </pc:spChg>
        <pc:spChg chg="add del mod">
          <ac:chgData name="Teuku Raja Irfan Radarma" userId="cf428174-95ba-4576-8554-3a3b8ffa52b7" providerId="ADAL" clId="{FB025C40-6D08-402B-9B8B-DA2A631636D2}" dt="2024-06-30T14:53:24.843" v="656"/>
          <ac:spMkLst>
            <pc:docMk/>
            <pc:sldMk cId="4053031945" sldId="353"/>
            <ac:spMk id="5" creationId="{55E57A64-C907-4C36-AC51-7AA9773AB7D1}"/>
          </ac:spMkLst>
        </pc:spChg>
        <pc:spChg chg="add del">
          <ac:chgData name="Teuku Raja Irfan Radarma" userId="cf428174-95ba-4576-8554-3a3b8ffa52b7" providerId="ADAL" clId="{FB025C40-6D08-402B-9B8B-DA2A631636D2}" dt="2024-07-01T05:45:49.696" v="2314"/>
          <ac:spMkLst>
            <pc:docMk/>
            <pc:sldMk cId="4053031945" sldId="353"/>
            <ac:spMk id="5" creationId="{9F9BAEA5-EAE0-42DB-A187-56E38A49D481}"/>
          </ac:spMkLst>
        </pc:spChg>
        <pc:spChg chg="add del mod">
          <ac:chgData name="Teuku Raja Irfan Radarma" userId="cf428174-95ba-4576-8554-3a3b8ffa52b7" providerId="ADAL" clId="{FB025C40-6D08-402B-9B8B-DA2A631636D2}" dt="2024-06-30T14:53:24.843" v="656"/>
          <ac:spMkLst>
            <pc:docMk/>
            <pc:sldMk cId="4053031945" sldId="353"/>
            <ac:spMk id="6" creationId="{73C6F9D6-3D8D-4ED1-88EC-9ABCDCA4C9BA}"/>
          </ac:spMkLst>
        </pc:spChg>
      </pc:sldChg>
      <pc:sldChg chg="addSp delSp modSp new mod modNotesTx">
        <pc:chgData name="Teuku Raja Irfan Radarma" userId="cf428174-95ba-4576-8554-3a3b8ffa52b7" providerId="ADAL" clId="{FB025C40-6D08-402B-9B8B-DA2A631636D2}" dt="2024-07-01T05:49:23.034" v="2346" actId="14100"/>
        <pc:sldMkLst>
          <pc:docMk/>
          <pc:sldMk cId="1318110064" sldId="354"/>
        </pc:sldMkLst>
        <pc:spChg chg="mod">
          <ac:chgData name="Teuku Raja Irfan Radarma" userId="cf428174-95ba-4576-8554-3a3b8ffa52b7" providerId="ADAL" clId="{FB025C40-6D08-402B-9B8B-DA2A631636D2}" dt="2024-07-01T05:49:23.034" v="2346" actId="14100"/>
          <ac:spMkLst>
            <pc:docMk/>
            <pc:sldMk cId="1318110064" sldId="354"/>
            <ac:spMk id="2" creationId="{274A785C-0877-4017-A9DC-6C8864073E3E}"/>
          </ac:spMkLst>
        </pc:spChg>
        <pc:spChg chg="mod">
          <ac:chgData name="Teuku Raja Irfan Radarma" userId="cf428174-95ba-4576-8554-3a3b8ffa52b7" providerId="ADAL" clId="{FB025C40-6D08-402B-9B8B-DA2A631636D2}" dt="2024-07-01T05:48:23.239" v="2337" actId="20577"/>
          <ac:spMkLst>
            <pc:docMk/>
            <pc:sldMk cId="1318110064" sldId="354"/>
            <ac:spMk id="3" creationId="{B7977740-18E8-47D8-9845-C83E6ABF9F11}"/>
          </ac:spMkLst>
        </pc:spChg>
        <pc:spChg chg="add del">
          <ac:chgData name="Teuku Raja Irfan Radarma" userId="cf428174-95ba-4576-8554-3a3b8ffa52b7" providerId="ADAL" clId="{FB025C40-6D08-402B-9B8B-DA2A631636D2}" dt="2024-07-01T05:48:00.434" v="2327"/>
          <ac:spMkLst>
            <pc:docMk/>
            <pc:sldMk cId="1318110064" sldId="354"/>
            <ac:spMk id="5" creationId="{85B80B88-C2AC-457A-8D44-1617E59C8A79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6-30T15:16:34.240" v="764" actId="1076"/>
        <pc:sldMkLst>
          <pc:docMk/>
          <pc:sldMk cId="3407232921" sldId="355"/>
        </pc:sldMkLst>
        <pc:spChg chg="mod">
          <ac:chgData name="Teuku Raja Irfan Radarma" userId="cf428174-95ba-4576-8554-3a3b8ffa52b7" providerId="ADAL" clId="{FB025C40-6D08-402B-9B8B-DA2A631636D2}" dt="2024-06-30T15:16:23.673" v="759" actId="20577"/>
          <ac:spMkLst>
            <pc:docMk/>
            <pc:sldMk cId="3407232921" sldId="355"/>
            <ac:spMk id="2" creationId="{8EC1399C-30E2-473E-9CE9-168150DF3EC2}"/>
          </ac:spMkLst>
        </pc:spChg>
        <pc:spChg chg="del">
          <ac:chgData name="Teuku Raja Irfan Radarma" userId="cf428174-95ba-4576-8554-3a3b8ffa52b7" providerId="ADAL" clId="{FB025C40-6D08-402B-9B8B-DA2A631636D2}" dt="2024-06-30T15:16:18.065" v="736"/>
          <ac:spMkLst>
            <pc:docMk/>
            <pc:sldMk cId="3407232921" sldId="355"/>
            <ac:spMk id="3" creationId="{C3E8123A-E45E-4448-ADDE-02DD1D4588DA}"/>
          </ac:spMkLst>
        </pc:spChg>
        <pc:picChg chg="add mod">
          <ac:chgData name="Teuku Raja Irfan Radarma" userId="cf428174-95ba-4576-8554-3a3b8ffa52b7" providerId="ADAL" clId="{FB025C40-6D08-402B-9B8B-DA2A631636D2}" dt="2024-06-30T15:16:34.240" v="764" actId="1076"/>
          <ac:picMkLst>
            <pc:docMk/>
            <pc:sldMk cId="3407232921" sldId="355"/>
            <ac:picMk id="1026" creationId="{0D46DF55-516D-4C9B-BAE6-8CC473FAFA55}"/>
          </ac:picMkLst>
        </pc:picChg>
      </pc:sldChg>
      <pc:sldChg chg="addSp delSp modSp new del mod">
        <pc:chgData name="Teuku Raja Irfan Radarma" userId="cf428174-95ba-4576-8554-3a3b8ffa52b7" providerId="ADAL" clId="{FB025C40-6D08-402B-9B8B-DA2A631636D2}" dt="2024-07-01T05:56:30.826" v="2361" actId="47"/>
        <pc:sldMkLst>
          <pc:docMk/>
          <pc:sldMk cId="704955467" sldId="356"/>
        </pc:sldMkLst>
        <pc:spChg chg="del">
          <ac:chgData name="Teuku Raja Irfan Radarma" userId="cf428174-95ba-4576-8554-3a3b8ffa52b7" providerId="ADAL" clId="{FB025C40-6D08-402B-9B8B-DA2A631636D2}" dt="2024-06-30T15:17:09.455" v="768" actId="478"/>
          <ac:spMkLst>
            <pc:docMk/>
            <pc:sldMk cId="704955467" sldId="356"/>
            <ac:spMk id="2" creationId="{D79700DA-4089-4EC1-907E-9EE5ED7A9FB9}"/>
          </ac:spMkLst>
        </pc:spChg>
        <pc:spChg chg="del">
          <ac:chgData name="Teuku Raja Irfan Radarma" userId="cf428174-95ba-4576-8554-3a3b8ffa52b7" providerId="ADAL" clId="{FB025C40-6D08-402B-9B8B-DA2A631636D2}" dt="2024-06-30T15:17:09.455" v="768" actId="478"/>
          <ac:spMkLst>
            <pc:docMk/>
            <pc:sldMk cId="704955467" sldId="356"/>
            <ac:spMk id="3" creationId="{42F07D69-1B9C-436F-9187-A2B9C2BCAC10}"/>
          </ac:spMkLst>
        </pc:spChg>
        <pc:spChg chg="add mod">
          <ac:chgData name="Teuku Raja Irfan Radarma" userId="cf428174-95ba-4576-8554-3a3b8ffa52b7" providerId="ADAL" clId="{FB025C40-6D08-402B-9B8B-DA2A631636D2}" dt="2024-06-30T15:17:20.815" v="794" actId="1076"/>
          <ac:spMkLst>
            <pc:docMk/>
            <pc:sldMk cId="704955467" sldId="356"/>
            <ac:spMk id="5" creationId="{1DE66F30-A0C5-4511-819C-1ABF296D39AC}"/>
          </ac:spMkLst>
        </pc:spChg>
        <pc:spChg chg="add mod">
          <ac:chgData name="Teuku Raja Irfan Radarma" userId="cf428174-95ba-4576-8554-3a3b8ffa52b7" providerId="ADAL" clId="{FB025C40-6D08-402B-9B8B-DA2A631636D2}" dt="2024-07-01T05:55:59.266" v="2360" actId="27636"/>
          <ac:spMkLst>
            <pc:docMk/>
            <pc:sldMk cId="704955467" sldId="356"/>
            <ac:spMk id="6" creationId="{CB001022-D3BC-4804-B778-BCCEFB0B773B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7-01T05:58:19.031" v="2376" actId="113"/>
        <pc:sldMkLst>
          <pc:docMk/>
          <pc:sldMk cId="1255592341" sldId="357"/>
        </pc:sldMkLst>
        <pc:spChg chg="del">
          <ac:chgData name="Teuku Raja Irfan Radarma" userId="cf428174-95ba-4576-8554-3a3b8ffa52b7" providerId="ADAL" clId="{FB025C40-6D08-402B-9B8B-DA2A631636D2}" dt="2024-06-30T15:17:47.556" v="803" actId="478"/>
          <ac:spMkLst>
            <pc:docMk/>
            <pc:sldMk cId="1255592341" sldId="357"/>
            <ac:spMk id="2" creationId="{A992F306-0173-4930-9C18-D9291439C976}"/>
          </ac:spMkLst>
        </pc:spChg>
        <pc:spChg chg="add del">
          <ac:chgData name="Teuku Raja Irfan Radarma" userId="cf428174-95ba-4576-8554-3a3b8ffa52b7" providerId="ADAL" clId="{FB025C40-6D08-402B-9B8B-DA2A631636D2}" dt="2024-07-01T05:57:31.183" v="2363"/>
          <ac:spMkLst>
            <pc:docMk/>
            <pc:sldMk cId="1255592341" sldId="357"/>
            <ac:spMk id="2" creationId="{C6379D67-A0CB-473F-BE83-145CACE31380}"/>
          </ac:spMkLst>
        </pc:spChg>
        <pc:spChg chg="del">
          <ac:chgData name="Teuku Raja Irfan Radarma" userId="cf428174-95ba-4576-8554-3a3b8ffa52b7" providerId="ADAL" clId="{FB025C40-6D08-402B-9B8B-DA2A631636D2}" dt="2024-06-30T15:17:47.556" v="803" actId="478"/>
          <ac:spMkLst>
            <pc:docMk/>
            <pc:sldMk cId="1255592341" sldId="357"/>
            <ac:spMk id="3" creationId="{DE0CFE8E-AE92-441A-99DB-560C215A9C99}"/>
          </ac:spMkLst>
        </pc:spChg>
        <pc:spChg chg="add mod">
          <ac:chgData name="Teuku Raja Irfan Radarma" userId="cf428174-95ba-4576-8554-3a3b8ffa52b7" providerId="ADAL" clId="{FB025C40-6D08-402B-9B8B-DA2A631636D2}" dt="2024-06-30T15:17:54.259" v="806" actId="207"/>
          <ac:spMkLst>
            <pc:docMk/>
            <pc:sldMk cId="1255592341" sldId="357"/>
            <ac:spMk id="5" creationId="{67012778-5E96-49A1-9776-8DC2B33F5A32}"/>
          </ac:spMkLst>
        </pc:spChg>
        <pc:spChg chg="add mod">
          <ac:chgData name="Teuku Raja Irfan Radarma" userId="cf428174-95ba-4576-8554-3a3b8ffa52b7" providerId="ADAL" clId="{FB025C40-6D08-402B-9B8B-DA2A631636D2}" dt="2024-07-01T05:58:19.031" v="2376" actId="113"/>
          <ac:spMkLst>
            <pc:docMk/>
            <pc:sldMk cId="1255592341" sldId="357"/>
            <ac:spMk id="6" creationId="{C9B2050B-817B-45F2-BBCA-5137B317A097}"/>
          </ac:spMkLst>
        </pc:spChg>
      </pc:sldChg>
      <pc:sldChg chg="modSp new mod">
        <pc:chgData name="Teuku Raja Irfan Radarma" userId="cf428174-95ba-4576-8554-3a3b8ffa52b7" providerId="ADAL" clId="{FB025C40-6D08-402B-9B8B-DA2A631636D2}" dt="2024-07-01T06:08:32.655" v="2384" actId="20577"/>
        <pc:sldMkLst>
          <pc:docMk/>
          <pc:sldMk cId="2172994543" sldId="358"/>
        </pc:sldMkLst>
        <pc:spChg chg="mod">
          <ac:chgData name="Teuku Raja Irfan Radarma" userId="cf428174-95ba-4576-8554-3a3b8ffa52b7" providerId="ADAL" clId="{FB025C40-6D08-402B-9B8B-DA2A631636D2}" dt="2024-07-01T06:08:32.655" v="2384" actId="20577"/>
          <ac:spMkLst>
            <pc:docMk/>
            <pc:sldMk cId="2172994543" sldId="358"/>
            <ac:spMk id="2" creationId="{0D123F9B-BE9E-4EF6-B569-8E3C83ABB1BA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7-01T06:15:06.450" v="2853" actId="1076"/>
        <pc:sldMkLst>
          <pc:docMk/>
          <pc:sldMk cId="330924077" sldId="359"/>
        </pc:sldMkLst>
        <pc:spChg chg="mod">
          <ac:chgData name="Teuku Raja Irfan Radarma" userId="cf428174-95ba-4576-8554-3a3b8ffa52b7" providerId="ADAL" clId="{FB025C40-6D08-402B-9B8B-DA2A631636D2}" dt="2024-07-01T06:10:10.449" v="2564" actId="20577"/>
          <ac:spMkLst>
            <pc:docMk/>
            <pc:sldMk cId="330924077" sldId="359"/>
            <ac:spMk id="2" creationId="{466EF937-23F8-4304-AE45-2D7AD1B6CA92}"/>
          </ac:spMkLst>
        </pc:spChg>
        <pc:spChg chg="add del mod">
          <ac:chgData name="Teuku Raja Irfan Radarma" userId="cf428174-95ba-4576-8554-3a3b8ffa52b7" providerId="ADAL" clId="{FB025C40-6D08-402B-9B8B-DA2A631636D2}" dt="2024-07-01T06:13:54.554" v="2773" actId="20577"/>
          <ac:spMkLst>
            <pc:docMk/>
            <pc:sldMk cId="330924077" sldId="359"/>
            <ac:spMk id="4" creationId="{BEBE1C5A-F890-4EFC-B831-D04C39EF1AC0}"/>
          </ac:spMkLst>
        </pc:spChg>
        <pc:spChg chg="add del mod">
          <ac:chgData name="Teuku Raja Irfan Radarma" userId="cf428174-95ba-4576-8554-3a3b8ffa52b7" providerId="ADAL" clId="{FB025C40-6D08-402B-9B8B-DA2A631636D2}" dt="2024-07-01T06:10:42.735" v="2663" actId="478"/>
          <ac:spMkLst>
            <pc:docMk/>
            <pc:sldMk cId="330924077" sldId="359"/>
            <ac:spMk id="7" creationId="{B4B89A2D-C1B6-4111-A88B-8D4BFD57D8F1}"/>
          </ac:spMkLst>
        </pc:spChg>
        <pc:spChg chg="add mod">
          <ac:chgData name="Teuku Raja Irfan Radarma" userId="cf428174-95ba-4576-8554-3a3b8ffa52b7" providerId="ADAL" clId="{FB025C40-6D08-402B-9B8B-DA2A631636D2}" dt="2024-07-01T06:15:06.450" v="2853" actId="1076"/>
          <ac:spMkLst>
            <pc:docMk/>
            <pc:sldMk cId="330924077" sldId="359"/>
            <ac:spMk id="8" creationId="{D00ECADA-9FF5-48FE-AB0C-3A0264A1AA5C}"/>
          </ac:spMkLst>
        </pc:spChg>
        <pc:picChg chg="add mod">
          <ac:chgData name="Teuku Raja Irfan Radarma" userId="cf428174-95ba-4576-8554-3a3b8ffa52b7" providerId="ADAL" clId="{FB025C40-6D08-402B-9B8B-DA2A631636D2}" dt="2024-07-01T06:11:01.135" v="2670" actId="14100"/>
          <ac:picMkLst>
            <pc:docMk/>
            <pc:sldMk cId="330924077" sldId="359"/>
            <ac:picMk id="5" creationId="{DF2EB447-4DE2-4974-8A76-C04203E46DD0}"/>
          </ac:picMkLst>
        </pc:pic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 err="1"/>
              <a:t>Terdapat</a:t>
            </a:r>
            <a:r>
              <a:rPr lang="en-ID" b="1" dirty="0"/>
              <a:t> </a:t>
            </a:r>
            <a:r>
              <a:rPr lang="en-ID" b="1" dirty="0" err="1"/>
              <a:t>bukti</a:t>
            </a:r>
            <a:r>
              <a:rPr lang="en-ID" b="1" dirty="0"/>
              <a:t> </a:t>
            </a:r>
            <a:r>
              <a:rPr lang="en-ID" b="1" dirty="0" err="1"/>
              <a:t>kuat</a:t>
            </a:r>
            <a:r>
              <a:rPr lang="en-ID" b="1" dirty="0"/>
              <a:t> </a:t>
            </a:r>
            <a:r>
              <a:rPr lang="en-ID" b="1" dirty="0" err="1"/>
              <a:t>adanya</a:t>
            </a:r>
            <a:r>
              <a:rPr lang="en-ID" b="1" dirty="0"/>
              <a:t> </a:t>
            </a:r>
            <a:r>
              <a:rPr lang="en-ID" b="1" dirty="0" err="1"/>
              <a:t>kesepakatan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yang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kesepakatan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penjual</a:t>
            </a:r>
            <a:r>
              <a:rPr lang="en-ID" dirty="0"/>
              <a:t> dan </a:t>
            </a:r>
            <a:r>
              <a:rPr lang="en-ID" dirty="0" err="1"/>
              <a:t>pembeli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.</a:t>
            </a:r>
          </a:p>
          <a:p>
            <a:r>
              <a:rPr lang="en-ID" b="1" dirty="0" err="1"/>
              <a:t>Pengiriman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dilakukan</a:t>
            </a:r>
            <a:r>
              <a:rPr lang="en-ID" b="1" dirty="0"/>
              <a:t>,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layanan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diberikan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dikirim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pembeli</a:t>
            </a:r>
            <a:r>
              <a:rPr lang="en-ID" dirty="0"/>
              <a:t>.</a:t>
            </a:r>
          </a:p>
          <a:p>
            <a:r>
              <a:rPr lang="en-ID" b="1" dirty="0"/>
              <a:t>Harga </a:t>
            </a:r>
            <a:r>
              <a:rPr lang="en-ID" b="1" dirty="0" err="1"/>
              <a:t>penjual</a:t>
            </a:r>
            <a:r>
              <a:rPr lang="en-ID" b="1" dirty="0"/>
              <a:t> </a:t>
            </a:r>
            <a:r>
              <a:rPr lang="en-ID" b="1" dirty="0" err="1"/>
              <a:t>kepada</a:t>
            </a:r>
            <a:r>
              <a:rPr lang="en-ID" b="1" dirty="0"/>
              <a:t> </a:t>
            </a:r>
            <a:r>
              <a:rPr lang="en-ID" b="1" dirty="0" err="1"/>
              <a:t>pembeli</a:t>
            </a:r>
            <a:r>
              <a:rPr lang="en-ID" b="1" dirty="0"/>
              <a:t> </a:t>
            </a:r>
            <a:r>
              <a:rPr lang="en-ID" b="1" dirty="0" err="1"/>
              <a:t>bersifat</a:t>
            </a:r>
            <a:r>
              <a:rPr lang="en-ID" b="1" dirty="0"/>
              <a:t> </a:t>
            </a:r>
            <a:r>
              <a:rPr lang="en-ID" b="1" dirty="0" err="1"/>
              <a:t>tetap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ditentukan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harga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dibayar</a:t>
            </a:r>
            <a:r>
              <a:rPr lang="en-ID" dirty="0"/>
              <a:t> oleh </a:t>
            </a:r>
            <a:r>
              <a:rPr lang="en-ID" dirty="0" err="1"/>
              <a:t>pembeli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.</a:t>
            </a:r>
          </a:p>
          <a:p>
            <a:r>
              <a:rPr lang="en-ID" b="1" dirty="0" err="1"/>
              <a:t>Kemungkinan</a:t>
            </a:r>
            <a:r>
              <a:rPr lang="en-ID" b="1" dirty="0"/>
              <a:t> </a:t>
            </a:r>
            <a:r>
              <a:rPr lang="en-ID" b="1" dirty="0" err="1"/>
              <a:t>penagihan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dipastikan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</a:t>
            </a:r>
            <a:r>
              <a:rPr lang="en-ID" b="1" dirty="0" err="1"/>
              <a:t>wajar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penjual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keyakinan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pembeli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membayar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40E93-FF8B-448D-BBEA-F694856742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 err="1"/>
              <a:t>Pengakuan</a:t>
            </a:r>
            <a:r>
              <a:rPr lang="en-ID" b="1" dirty="0"/>
              <a:t> </a:t>
            </a:r>
            <a:r>
              <a:rPr lang="en-ID" b="1" dirty="0" err="1"/>
              <a:t>pendapatan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awal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Mengakui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dikirim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diselesaikan</a:t>
            </a:r>
            <a:r>
              <a:rPr lang="en-ID" dirty="0"/>
              <a:t>.</a:t>
            </a:r>
          </a:p>
          <a:p>
            <a:r>
              <a:rPr lang="en-ID" b="1" dirty="0" err="1"/>
              <a:t>Membiarkan</a:t>
            </a:r>
            <a:r>
              <a:rPr lang="en-ID" b="1" dirty="0"/>
              <a:t> </a:t>
            </a:r>
            <a:r>
              <a:rPr lang="en-ID" b="1" dirty="0" err="1"/>
              <a:t>pembukuan</a:t>
            </a:r>
            <a:r>
              <a:rPr lang="en-ID" b="1" dirty="0"/>
              <a:t> </a:t>
            </a:r>
            <a:r>
              <a:rPr lang="en-ID" b="1" dirty="0" err="1"/>
              <a:t>terbuka</a:t>
            </a:r>
            <a:r>
              <a:rPr lang="en-ID" b="1" dirty="0"/>
              <a:t> </a:t>
            </a:r>
            <a:r>
              <a:rPr lang="en-ID" b="1" dirty="0" err="1"/>
              <a:t>melewati</a:t>
            </a:r>
            <a:r>
              <a:rPr lang="en-ID" b="1" dirty="0"/>
              <a:t> </a:t>
            </a:r>
            <a:r>
              <a:rPr lang="en-ID" b="1" dirty="0" err="1"/>
              <a:t>periode</a:t>
            </a:r>
            <a:r>
              <a:rPr lang="en-ID" b="1" dirty="0"/>
              <a:t> </a:t>
            </a:r>
            <a:r>
              <a:rPr lang="en-ID" b="1" dirty="0" err="1"/>
              <a:t>akuntansi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Menunda</a:t>
            </a:r>
            <a:r>
              <a:rPr lang="en-ID" dirty="0"/>
              <a:t> </a:t>
            </a:r>
            <a:r>
              <a:rPr lang="en-ID" dirty="0" err="1"/>
              <a:t>penutupan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dicatat</a:t>
            </a:r>
            <a:r>
              <a:rPr lang="en-ID" dirty="0"/>
              <a:t> di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berikutnya</a:t>
            </a:r>
            <a:r>
              <a:rPr lang="en-ID" dirty="0"/>
              <a:t>.</a:t>
            </a:r>
          </a:p>
          <a:p>
            <a:r>
              <a:rPr lang="en-ID" b="1" dirty="0" err="1"/>
              <a:t>Penjualan</a:t>
            </a:r>
            <a:r>
              <a:rPr lang="en-ID" b="1" dirty="0"/>
              <a:t> </a:t>
            </a:r>
            <a:r>
              <a:rPr lang="en-ID" b="1" dirty="0" err="1"/>
              <a:t>fiktif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yang </a:t>
            </a:r>
            <a:r>
              <a:rPr lang="en-ID" dirty="0" err="1"/>
              <a:t>sebenarnya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.</a:t>
            </a:r>
          </a:p>
          <a:p>
            <a:r>
              <a:rPr lang="en-ID" b="1" dirty="0" err="1"/>
              <a:t>Kegagalan</a:t>
            </a:r>
            <a:r>
              <a:rPr lang="en-ID" b="1" dirty="0"/>
              <a:t> </a:t>
            </a:r>
            <a:r>
              <a:rPr lang="en-ID" b="1" dirty="0" err="1"/>
              <a:t>mencatat</a:t>
            </a:r>
            <a:r>
              <a:rPr lang="en-ID" b="1" dirty="0"/>
              <a:t> </a:t>
            </a:r>
            <a:r>
              <a:rPr lang="en-ID" b="1" dirty="0" err="1"/>
              <a:t>pengembalian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pengembalian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yang </a:t>
            </a:r>
            <a:r>
              <a:rPr lang="en-ID" dirty="0" err="1"/>
              <a:t>diterima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seharusnya</a:t>
            </a:r>
            <a:r>
              <a:rPr lang="en-ID" dirty="0"/>
              <a:t>.</a:t>
            </a:r>
          </a:p>
          <a:p>
            <a:r>
              <a:rPr lang="en-ID" b="1" dirty="0"/>
              <a:t>Fraud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persentase</a:t>
            </a:r>
            <a:r>
              <a:rPr lang="en-ID" b="1" dirty="0"/>
              <a:t> </a:t>
            </a:r>
            <a:r>
              <a:rPr lang="en-ID" b="1" dirty="0" err="1"/>
              <a:t>penyelesaian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Memanipulasi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penyelesaian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mengakui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yang </a:t>
            </a:r>
            <a:r>
              <a:rPr lang="en-ID" dirty="0" err="1"/>
              <a:t>sebenarnya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diperoleh</a:t>
            </a:r>
            <a:r>
              <a:rPr lang="en-ID" dirty="0"/>
              <a:t>.</a:t>
            </a:r>
          </a:p>
          <a:p>
            <a:r>
              <a:rPr lang="en-ID" b="1" dirty="0" err="1"/>
              <a:t>Transaksi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pihak</a:t>
            </a:r>
            <a:r>
              <a:rPr lang="en-ID" b="1" dirty="0"/>
              <a:t> </a:t>
            </a:r>
            <a:r>
              <a:rPr lang="en-ID" b="1" dirty="0" err="1"/>
              <a:t>terkait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mengungkapkan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menyalahgunakan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menguntungkan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b="1" dirty="0" err="1"/>
              <a:t>Melebih-lebihkan</a:t>
            </a:r>
            <a:r>
              <a:rPr lang="en-ID" b="1" dirty="0"/>
              <a:t> </a:t>
            </a:r>
            <a:r>
              <a:rPr lang="en-ID" b="1" dirty="0" err="1"/>
              <a:t>piutang</a:t>
            </a:r>
            <a:r>
              <a:rPr lang="en-ID" b="1" dirty="0"/>
              <a:t> dan </a:t>
            </a:r>
            <a:r>
              <a:rPr lang="en-ID" b="1" dirty="0" err="1"/>
              <a:t>persediaan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piutang</a:t>
            </a:r>
            <a:r>
              <a:rPr lang="en-ID" dirty="0"/>
              <a:t> dan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yang </a:t>
            </a:r>
            <a:r>
              <a:rPr lang="en-ID" dirty="0" err="1"/>
              <a:t>sebenarnya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.</a:t>
            </a:r>
          </a:p>
          <a:p>
            <a:r>
              <a:rPr lang="en-ID" b="1" dirty="0" err="1"/>
              <a:t>Penghilangan</a:t>
            </a:r>
            <a:r>
              <a:rPr lang="en-ID" b="1" dirty="0"/>
              <a:t> </a:t>
            </a:r>
            <a:r>
              <a:rPr lang="en-ID" b="1" dirty="0" err="1"/>
              <a:t>kewajiban</a:t>
            </a:r>
            <a:r>
              <a:rPr lang="en-ID" b="1" dirty="0"/>
              <a:t> dan </a:t>
            </a:r>
            <a:r>
              <a:rPr lang="en-ID" b="1" dirty="0" err="1"/>
              <a:t>beban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kewajiban</a:t>
            </a:r>
            <a:r>
              <a:rPr lang="en-ID" dirty="0"/>
              <a:t> dan </a:t>
            </a:r>
            <a:r>
              <a:rPr lang="en-ID" dirty="0" err="1"/>
              <a:t>beban</a:t>
            </a:r>
            <a:r>
              <a:rPr lang="en-ID" dirty="0"/>
              <a:t>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dicatat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keuangan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yang </a:t>
            </a:r>
            <a:r>
              <a:rPr lang="en-ID" dirty="0" err="1"/>
              <a:t>sebenarnya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40E93-FF8B-448D-BBEA-F694856742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dan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4C3A-3461-4221-AB0E-CE0AA65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Asersi</a:t>
            </a:r>
            <a:r>
              <a:rPr lang="en-US" dirty="0"/>
              <a:t> dan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5DF9F-43EC-4E65-AD57-6406CC7F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E752AD-F1D6-40AC-A0A0-1DA356592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657527"/>
              </p:ext>
            </p:extLst>
          </p:nvPr>
        </p:nvGraphicFramePr>
        <p:xfrm>
          <a:off x="838200" y="1690688"/>
          <a:ext cx="10404625" cy="264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0925">
                  <a:extLst>
                    <a:ext uri="{9D8B030D-6E8A-4147-A177-3AD203B41FA5}">
                      <a16:colId xmlns:a16="http://schemas.microsoft.com/office/drawing/2014/main" val="1666995305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135054931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466599013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719939273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9426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Penjualan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Pembelian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Aset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Tetap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Keberadaan</a:t>
                      </a:r>
                      <a:r>
                        <a:rPr lang="en-US" sz="1600" dirty="0"/>
                        <a:t> / </a:t>
                      </a:r>
                      <a:r>
                        <a:rPr lang="en-US" sz="1600" dirty="0" err="1"/>
                        <a:t>Keterjadian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5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Kelengkapan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1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Penilaian</a:t>
                      </a:r>
                      <a:r>
                        <a:rPr lang="en-US" sz="1600" dirty="0"/>
                        <a:t> / </a:t>
                      </a:r>
                      <a:r>
                        <a:rPr lang="en-US" sz="1600" dirty="0" err="1"/>
                        <a:t>Alokasi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2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Hak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Kewajiban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4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Penyajian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Pengungkapan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543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05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9D50-F5DE-4C70-BF9F-778CEA4A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00B5-ED90-4EBB-A207-A6AE3ACA8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121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399C-30E2-473E-9CE9-168150DF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0A80F-9DFD-475C-BD10-0EA77F6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6DF55-516D-4C9B-BAE6-8CC473FAFA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9" y="1376132"/>
            <a:ext cx="11479793" cy="45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3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7CB-25BE-4A04-A0E9-731D5A41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851"/>
            <a:ext cx="10515600" cy="1325563"/>
          </a:xfrm>
        </p:spPr>
        <p:txBody>
          <a:bodyPr/>
          <a:lstStyle/>
          <a:p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Pengakuan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5F62-A8F2-4B95-B268-651014459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351"/>
            <a:ext cx="10515600" cy="4351338"/>
          </a:xfrm>
        </p:spPr>
        <p:txBody>
          <a:bodyPr/>
          <a:lstStyle/>
          <a:p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bukti</a:t>
            </a:r>
            <a:r>
              <a:rPr lang="en-US" sz="2800" dirty="0"/>
              <a:t> </a:t>
            </a:r>
            <a:r>
              <a:rPr lang="en-US" sz="2800" dirty="0" err="1"/>
              <a:t>kuat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r>
              <a:rPr lang="en-US" sz="2800" dirty="0"/>
              <a:t> </a:t>
            </a:r>
            <a:r>
              <a:rPr lang="en-US" sz="2800" dirty="0" err="1"/>
              <a:t>kesepakatan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Pengiriman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layanan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diberikan</a:t>
            </a:r>
            <a:r>
              <a:rPr lang="en-US" sz="2800" dirty="0"/>
              <a:t>.</a:t>
            </a:r>
          </a:p>
          <a:p>
            <a:r>
              <a:rPr lang="en-US" sz="2800" dirty="0"/>
              <a:t>Harga </a:t>
            </a:r>
            <a:r>
              <a:rPr lang="en-US" sz="2800" dirty="0" err="1"/>
              <a:t>penjual</a:t>
            </a:r>
            <a:r>
              <a:rPr lang="en-US" sz="2800" dirty="0"/>
              <a:t> </a:t>
            </a:r>
            <a:r>
              <a:rPr lang="en-US" sz="2800" dirty="0" err="1"/>
              <a:t>kepada</a:t>
            </a:r>
            <a:r>
              <a:rPr lang="en-US" sz="2800" dirty="0"/>
              <a:t> </a:t>
            </a:r>
            <a:r>
              <a:rPr lang="en-US" sz="2800" dirty="0" err="1"/>
              <a:t>pembeli</a:t>
            </a:r>
            <a:r>
              <a:rPr lang="en-US" sz="2800" dirty="0"/>
              <a:t> </a:t>
            </a:r>
            <a:r>
              <a:rPr lang="en-US" sz="2800" dirty="0" err="1"/>
              <a:t>bersifat</a:t>
            </a:r>
            <a:r>
              <a:rPr lang="en-US" sz="2800" dirty="0"/>
              <a:t> </a:t>
            </a:r>
            <a:r>
              <a:rPr lang="en-US" sz="2800" dirty="0" err="1"/>
              <a:t>tetap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ditentukan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Kemungkinan</a:t>
            </a:r>
            <a:r>
              <a:rPr lang="en-US" sz="2800" dirty="0"/>
              <a:t> </a:t>
            </a:r>
            <a:r>
              <a:rPr lang="en-US" sz="2800" dirty="0" err="1"/>
              <a:t>penagihan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dipastikan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wajar</a:t>
            </a:r>
            <a:r>
              <a:rPr lang="en-US" sz="2800" dirty="0"/>
              <a:t>.</a:t>
            </a:r>
            <a:endParaRPr lang="id-ID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74D2-A25E-4DDA-93B8-689D7023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785C-0877-4017-A9DC-6C886407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28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Fraud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77740-18E8-47D8-9845-C83E6ABF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41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Pengakuan</a:t>
            </a:r>
            <a:r>
              <a:rPr lang="en-US" sz="2800" dirty="0"/>
              <a:t> </a:t>
            </a:r>
            <a:r>
              <a:rPr lang="en-US" sz="2800" dirty="0" err="1"/>
              <a:t>pendapatan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Membiarkan</a:t>
            </a:r>
            <a:r>
              <a:rPr lang="en-US" sz="2800" dirty="0"/>
              <a:t> </a:t>
            </a:r>
            <a:r>
              <a:rPr lang="en-US" sz="2800" dirty="0" err="1"/>
              <a:t>pembukuan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melewati</a:t>
            </a:r>
            <a:r>
              <a:rPr lang="en-US" sz="2800" dirty="0"/>
              <a:t> </a:t>
            </a:r>
            <a:r>
              <a:rPr lang="en-US" sz="2800" dirty="0" err="1"/>
              <a:t>periode</a:t>
            </a:r>
            <a:r>
              <a:rPr lang="en-US" sz="2800" dirty="0"/>
              <a:t> </a:t>
            </a:r>
            <a:r>
              <a:rPr lang="en-US" sz="2800" dirty="0" err="1"/>
              <a:t>akuntansi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Penjualan</a:t>
            </a:r>
            <a:r>
              <a:rPr lang="en-US" sz="2800" dirty="0"/>
              <a:t> </a:t>
            </a:r>
            <a:r>
              <a:rPr lang="en-US" sz="2800" dirty="0" err="1"/>
              <a:t>fiktif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Kegagalan</a:t>
            </a:r>
            <a:r>
              <a:rPr lang="en-US" sz="2800" dirty="0"/>
              <a:t> </a:t>
            </a:r>
            <a:r>
              <a:rPr lang="en-US" sz="2800" dirty="0" err="1"/>
              <a:t>mencatat</a:t>
            </a:r>
            <a:r>
              <a:rPr lang="en-US" sz="2800" dirty="0"/>
              <a:t> </a:t>
            </a:r>
            <a:r>
              <a:rPr lang="en-US" sz="2800" dirty="0" err="1"/>
              <a:t>pengembalian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Fraud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persentase</a:t>
            </a:r>
            <a:r>
              <a:rPr lang="en-US" sz="2800" dirty="0"/>
              <a:t> </a:t>
            </a:r>
            <a:r>
              <a:rPr lang="en-US" sz="2800" dirty="0" err="1"/>
              <a:t>penyelesaian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pihak</a:t>
            </a:r>
            <a:r>
              <a:rPr lang="en-US" sz="2800" dirty="0"/>
              <a:t> </a:t>
            </a:r>
            <a:r>
              <a:rPr lang="en-US" sz="2800" dirty="0" err="1"/>
              <a:t>terkait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Melebih-lebihkan</a:t>
            </a:r>
            <a:r>
              <a:rPr lang="en-US" sz="2800" dirty="0"/>
              <a:t> </a:t>
            </a:r>
            <a:r>
              <a:rPr lang="en-US" sz="2800" dirty="0" err="1"/>
              <a:t>piutang</a:t>
            </a:r>
            <a:r>
              <a:rPr lang="en-US" sz="2800" dirty="0"/>
              <a:t> dan </a:t>
            </a:r>
            <a:r>
              <a:rPr lang="en-US" sz="2800" dirty="0" err="1"/>
              <a:t>persediaan</a:t>
            </a:r>
            <a:r>
              <a:rPr lang="en-US" sz="2800" dirty="0"/>
              <a:t>; dan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Penghilangan</a:t>
            </a:r>
            <a:r>
              <a:rPr lang="en-US" sz="2800" dirty="0"/>
              <a:t> </a:t>
            </a:r>
            <a:r>
              <a:rPr lang="en-US" sz="2800" dirty="0" err="1"/>
              <a:t>kewajiban</a:t>
            </a:r>
            <a:r>
              <a:rPr lang="en-US" sz="2800" dirty="0"/>
              <a:t> dan </a:t>
            </a:r>
            <a:r>
              <a:rPr lang="en-US" sz="2800" dirty="0" err="1"/>
              <a:t>beban</a:t>
            </a:r>
            <a:r>
              <a:rPr lang="en-US" sz="2800" dirty="0"/>
              <a:t>.</a:t>
            </a:r>
            <a:endParaRPr lang="id-ID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570A-925C-4728-8FB9-5DBEBEC2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CCAB-AD74-4DA5-AEA7-C4423EA7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7012778-5E96-49A1-9776-8DC2B33F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Assertions about Classes of Transactions</a:t>
            </a:r>
            <a:endParaRPr lang="id-ID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B2050B-817B-45F2-BBCA-5137B317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795167"/>
            <a:ext cx="10627919" cy="4096269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Keberadaan</a:t>
            </a:r>
            <a:r>
              <a:rPr lang="en-US" sz="2000" b="1" dirty="0"/>
              <a:t> (Occurrence):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memang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dan </a:t>
            </a:r>
            <a:r>
              <a:rPr lang="en-US" sz="2000" dirty="0" err="1"/>
              <a:t>berkaitan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entitas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Kelengkapan</a:t>
            </a:r>
            <a:r>
              <a:rPr lang="en-US" sz="2000" b="1" dirty="0"/>
              <a:t> (Completeness):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yang </a:t>
            </a:r>
            <a:r>
              <a:rPr lang="en-US" sz="2000" dirty="0" err="1"/>
              <a:t>seharusnya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Otorisasi</a:t>
            </a:r>
            <a:r>
              <a:rPr lang="en-US" sz="2000" b="1" dirty="0"/>
              <a:t> (Authorization):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diotorisasi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Ketepatan</a:t>
            </a:r>
            <a:r>
              <a:rPr lang="en-US" sz="2000" b="1" dirty="0"/>
              <a:t> (Accuracy): </a:t>
            </a:r>
            <a:r>
              <a:rPr lang="en-US" sz="2000" dirty="0" err="1"/>
              <a:t>Jumlah</a:t>
            </a:r>
            <a:r>
              <a:rPr lang="en-US" sz="2000" dirty="0"/>
              <a:t> dan data </a:t>
            </a:r>
            <a:r>
              <a:rPr lang="en-US" sz="2000" dirty="0" err="1"/>
              <a:t>lainnya</a:t>
            </a:r>
            <a:r>
              <a:rPr lang="en-US" sz="2000" dirty="0"/>
              <a:t> yang </a:t>
            </a:r>
            <a:r>
              <a:rPr lang="en-US" sz="2000" dirty="0" err="1"/>
              <a:t>berkaitan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yang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tepat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Pemutusan</a:t>
            </a:r>
            <a:r>
              <a:rPr lang="en-US" sz="2000" b="1" dirty="0"/>
              <a:t> (Cutoff):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pada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akuntansi</a:t>
            </a:r>
            <a:r>
              <a:rPr lang="en-US" sz="2000" dirty="0"/>
              <a:t> yang </a:t>
            </a:r>
            <a:r>
              <a:rPr lang="en-US" sz="2000" dirty="0" err="1"/>
              <a:t>benar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Klasifikasi</a:t>
            </a:r>
            <a:r>
              <a:rPr lang="en-US" sz="2000" b="1" dirty="0"/>
              <a:t> (Classification):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dan </a:t>
            </a:r>
            <a:r>
              <a:rPr lang="en-US" sz="2000" dirty="0" err="1"/>
              <a:t>peristiwa</a:t>
            </a:r>
            <a:r>
              <a:rPr lang="en-US" sz="2000" dirty="0"/>
              <a:t> </a:t>
            </a:r>
            <a:r>
              <a:rPr lang="en-US" sz="2000" dirty="0" err="1"/>
              <a:t>penerimaan</a:t>
            </a:r>
            <a:r>
              <a:rPr lang="en-US" sz="2000" dirty="0"/>
              <a:t> </a:t>
            </a:r>
            <a:r>
              <a:rPr lang="en-US" sz="2000" dirty="0" err="1"/>
              <a:t>pendapatan</a:t>
            </a:r>
            <a:r>
              <a:rPr lang="en-US" sz="2000" dirty="0"/>
              <a:t> dan kas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akun</a:t>
            </a:r>
            <a:r>
              <a:rPr lang="en-US" sz="2000" dirty="0"/>
              <a:t> yang </a:t>
            </a:r>
            <a:r>
              <a:rPr lang="en-US" sz="2000" dirty="0" err="1"/>
              <a:t>benar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25559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3F9B-BE9E-4EF6-B569-8E3C83AB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2C138-3DDC-4462-AFBE-0E14B776A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72994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937-23F8-4304-AE45-2D7AD1B6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Konseptual</a:t>
            </a:r>
            <a:r>
              <a:rPr lang="en-US" dirty="0"/>
              <a:t> – think like a fraudster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954F0-8EFF-47CC-9A84-5620A55B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E1C5A-F890-4EFC-B831-D04C39EF1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6" y="1690688"/>
            <a:ext cx="5112328" cy="44884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Bagaimana</a:t>
            </a:r>
            <a:r>
              <a:rPr lang="en-US" dirty="0"/>
              <a:t> fraudster </a:t>
            </a:r>
            <a:r>
              <a:rPr lang="en-US" dirty="0" err="1"/>
              <a:t>mengakali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fraud yang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pada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Pengakuan</a:t>
            </a:r>
            <a:r>
              <a:rPr lang="en-US" sz="2800" dirty="0"/>
              <a:t> </a:t>
            </a:r>
            <a:r>
              <a:rPr lang="en-US" sz="2800" dirty="0" err="1"/>
              <a:t>pendapatan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Membiarkan</a:t>
            </a:r>
            <a:r>
              <a:rPr lang="en-US" sz="2800" dirty="0"/>
              <a:t> </a:t>
            </a:r>
            <a:r>
              <a:rPr lang="en-US" sz="2800" dirty="0" err="1"/>
              <a:t>pembukuan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melewati</a:t>
            </a:r>
            <a:r>
              <a:rPr lang="en-US" sz="2800" dirty="0"/>
              <a:t> </a:t>
            </a:r>
            <a:r>
              <a:rPr lang="en-US" sz="2800" dirty="0" err="1"/>
              <a:t>periode</a:t>
            </a:r>
            <a:r>
              <a:rPr lang="en-US" sz="2800" dirty="0"/>
              <a:t> </a:t>
            </a:r>
            <a:r>
              <a:rPr lang="en-US" sz="2800" dirty="0" err="1"/>
              <a:t>akuntansi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Penjualan</a:t>
            </a:r>
            <a:r>
              <a:rPr lang="en-US" sz="2800" dirty="0"/>
              <a:t> </a:t>
            </a:r>
            <a:r>
              <a:rPr lang="en-US" sz="2800" dirty="0" err="1"/>
              <a:t>fiktif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Kegagalan</a:t>
            </a:r>
            <a:r>
              <a:rPr lang="en-US" sz="2800" dirty="0"/>
              <a:t> </a:t>
            </a:r>
            <a:r>
              <a:rPr lang="en-US" sz="2800" dirty="0" err="1"/>
              <a:t>mencatat</a:t>
            </a:r>
            <a:r>
              <a:rPr lang="en-US" sz="2800" dirty="0"/>
              <a:t> </a:t>
            </a:r>
            <a:r>
              <a:rPr lang="en-US" sz="2800" dirty="0" err="1"/>
              <a:t>pengembalian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Fraud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persentase</a:t>
            </a:r>
            <a:r>
              <a:rPr lang="en-US" sz="2800" dirty="0"/>
              <a:t> </a:t>
            </a:r>
            <a:r>
              <a:rPr lang="en-US" sz="2800" dirty="0" err="1"/>
              <a:t>penyelesaian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pihak</a:t>
            </a:r>
            <a:r>
              <a:rPr lang="en-US" sz="2800" dirty="0"/>
              <a:t> </a:t>
            </a:r>
            <a:r>
              <a:rPr lang="en-US" sz="2800" dirty="0" err="1"/>
              <a:t>terkait</a:t>
            </a:r>
            <a:r>
              <a:rPr lang="en-US" sz="2800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Melebih-lebihkan</a:t>
            </a:r>
            <a:r>
              <a:rPr lang="en-US" sz="2800" dirty="0"/>
              <a:t> </a:t>
            </a:r>
            <a:r>
              <a:rPr lang="en-US" sz="2800" dirty="0" err="1"/>
              <a:t>piutang</a:t>
            </a:r>
            <a:r>
              <a:rPr lang="en-US" sz="2800" dirty="0"/>
              <a:t> dan </a:t>
            </a:r>
            <a:r>
              <a:rPr lang="en-US" sz="2800" dirty="0" err="1"/>
              <a:t>persediaan</a:t>
            </a:r>
            <a:r>
              <a:rPr lang="en-US" sz="2800" dirty="0"/>
              <a:t>; dan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Penghilangan</a:t>
            </a:r>
            <a:r>
              <a:rPr lang="en-US" sz="2800" dirty="0"/>
              <a:t> </a:t>
            </a:r>
            <a:r>
              <a:rPr lang="en-US" sz="2800" dirty="0" err="1"/>
              <a:t>kewajiban</a:t>
            </a:r>
            <a:r>
              <a:rPr lang="en-US" sz="2800" dirty="0"/>
              <a:t> dan </a:t>
            </a:r>
            <a:r>
              <a:rPr lang="en-US" sz="2800" dirty="0" err="1"/>
              <a:t>beban</a:t>
            </a:r>
            <a:r>
              <a:rPr lang="en-US" sz="2800" dirty="0"/>
              <a:t>.</a:t>
            </a:r>
            <a:endParaRPr lang="id-ID" sz="2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2EB447-4DE2-4974-8A76-C04203E4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838302"/>
            <a:ext cx="5915891" cy="23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ECADA-9FF5-48FE-AB0C-3A0264A1AA5C}"/>
              </a:ext>
            </a:extLst>
          </p:cNvPr>
          <p:cNvSpPr txBox="1"/>
          <p:nvPr/>
        </p:nvSpPr>
        <p:spPr>
          <a:xfrm>
            <a:off x="6227616" y="4869873"/>
            <a:ext cx="534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Bagaimana</a:t>
            </a:r>
            <a:r>
              <a:rPr lang="en-US" sz="2800" dirty="0">
                <a:solidFill>
                  <a:schemeClr val="bg1"/>
                </a:solidFill>
              </a:rPr>
              <a:t> auditor </a:t>
            </a:r>
            <a:r>
              <a:rPr lang="en-US" sz="2800" dirty="0" err="1">
                <a:solidFill>
                  <a:schemeClr val="bg1"/>
                </a:solidFill>
              </a:rPr>
              <a:t>mendeteksi</a:t>
            </a:r>
            <a:r>
              <a:rPr lang="en-US" sz="2800" dirty="0">
                <a:solidFill>
                  <a:schemeClr val="bg1"/>
                </a:solidFill>
              </a:rPr>
              <a:t> fraud </a:t>
            </a:r>
            <a:r>
              <a:rPr lang="en-US" sz="2800" dirty="0" err="1">
                <a:solidFill>
                  <a:schemeClr val="bg1"/>
                </a:solidFill>
              </a:rPr>
              <a:t>tersebut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en-ID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Latihan Uji </a:t>
            </a:r>
            <a:r>
              <a:rPr lang="en-US" dirty="0" err="1"/>
              <a:t>Substantif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AAE3-EF8A-4AB0-9573-6ED03C1E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48141-075E-461E-BEF5-8CD776C0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2"/>
          <a:stretch/>
        </p:blipFill>
        <p:spPr>
          <a:xfrm>
            <a:off x="808030" y="612995"/>
            <a:ext cx="6863622" cy="5345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97DC9-D600-409C-81CD-AEB1C81CBAD1}"/>
              </a:ext>
            </a:extLst>
          </p:cNvPr>
          <p:cNvSpPr txBox="1"/>
          <p:nvPr/>
        </p:nvSpPr>
        <p:spPr>
          <a:xfrm>
            <a:off x="8146750" y="5513407"/>
            <a:ext cx="21632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/>
              <a:t>Sumber</a:t>
            </a:r>
            <a:r>
              <a:rPr lang="en-ID" sz="1100" dirty="0"/>
              <a:t>:</a:t>
            </a:r>
          </a:p>
          <a:p>
            <a:r>
              <a:rPr lang="en-ID" sz="1100" dirty="0"/>
              <a:t>https://www.merriam-webster.com/dictionary/assert</a:t>
            </a:r>
          </a:p>
        </p:txBody>
      </p:sp>
    </p:spTree>
    <p:extLst>
      <p:ext uri="{BB962C8B-B14F-4D97-AF65-F5344CB8AC3E}">
        <p14:creationId xmlns:p14="http://schemas.microsoft.com/office/powerpoint/2010/main" val="105471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3A44-F584-4800-B626-F722E653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(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82F9-8DF8-41D7-AD18-C3E66C58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Pernyataan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manajemen</a:t>
            </a:r>
            <a:r>
              <a:rPr lang="en-US" dirty="0"/>
              <a:t> (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eksplisit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implisit</a:t>
            </a:r>
            <a:r>
              <a:rPr lang="en-US" dirty="0"/>
              <a:t>)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yang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E8870-7654-471B-8F99-8FCC6D59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3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6C236-4600-43D5-B30D-0F4F86C1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F93DC-F497-4F8E-BCE6-AC4BF905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5" y="1135005"/>
            <a:ext cx="6794920" cy="3649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FEBDC-6B71-4C15-870D-CB6A3308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8" y="3972647"/>
            <a:ext cx="5491987" cy="186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A6DE75-4999-43A1-ADE8-144EE088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Eksplisit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3528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0607-D291-40A1-AE50-605E50A6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Asersi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3BAF-84F0-49DE-A3E3-CF99CB3E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460"/>
            <a:ext cx="10515600" cy="458750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 err="1"/>
              <a:t>Keberadaan</a:t>
            </a:r>
            <a:r>
              <a:rPr lang="en-US" b="1" dirty="0"/>
              <a:t>/</a:t>
            </a:r>
            <a:r>
              <a:rPr lang="en-US" b="1" dirty="0" err="1"/>
              <a:t>Keterjadian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i="1" dirty="0"/>
              <a:t>Existence / Occurrence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Informasi</a:t>
            </a:r>
            <a:r>
              <a:rPr lang="en-US" dirty="0"/>
              <a:t> di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didasari</a:t>
            </a:r>
            <a:r>
              <a:rPr lang="en-US" dirty="0"/>
              <a:t> oleh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terjadi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err="1"/>
              <a:t>Kelengkapan</a:t>
            </a:r>
            <a:r>
              <a:rPr lang="en-US" dirty="0"/>
              <a:t> (</a:t>
            </a:r>
            <a:r>
              <a:rPr lang="en-US" i="1" dirty="0"/>
              <a:t>Completeness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dimuat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err="1"/>
              <a:t>Penilaian</a:t>
            </a:r>
            <a:r>
              <a:rPr lang="en-US" b="1" dirty="0"/>
              <a:t>/</a:t>
            </a:r>
            <a:r>
              <a:rPr lang="en-US" b="1" dirty="0" err="1"/>
              <a:t>Alokasi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i="1" dirty="0"/>
              <a:t>Valuation / Allocation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Nilai yang </a:t>
            </a:r>
            <a:r>
              <a:rPr lang="en-US" dirty="0" err="1"/>
              <a:t>disajikan</a:t>
            </a:r>
            <a:r>
              <a:rPr lang="en-US" dirty="0"/>
              <a:t> di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yang </a:t>
            </a:r>
            <a:r>
              <a:rPr lang="en-US" dirty="0" err="1"/>
              <a:t>benar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err="1"/>
              <a:t>Hak</a:t>
            </a:r>
            <a:r>
              <a:rPr lang="en-US" b="1" dirty="0"/>
              <a:t> dan </a:t>
            </a:r>
            <a:r>
              <a:rPr lang="en-US" b="1" dirty="0" err="1"/>
              <a:t>Kewajiban</a:t>
            </a:r>
            <a:r>
              <a:rPr lang="en-US" dirty="0"/>
              <a:t> (</a:t>
            </a:r>
            <a:r>
              <a:rPr lang="en-US" i="1" dirty="0"/>
              <a:t>Rights and Obligation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dan/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(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lain)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Penyajian</a:t>
            </a:r>
            <a:r>
              <a:rPr lang="en-US" b="1" dirty="0"/>
              <a:t> dan </a:t>
            </a:r>
            <a:r>
              <a:rPr lang="en-US" b="1" dirty="0" err="1"/>
              <a:t>Pengungkapan</a:t>
            </a:r>
            <a:r>
              <a:rPr lang="en-US" dirty="0"/>
              <a:t> (</a:t>
            </a:r>
            <a:r>
              <a:rPr lang="en-US" i="1" dirty="0"/>
              <a:t>Presentation and Disclosure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Informasi</a:t>
            </a:r>
            <a:r>
              <a:rPr lang="en-US" dirty="0"/>
              <a:t> di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benar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54A8-B972-4754-B4DD-B406FABE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1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7519-C39C-4987-A443-1175F234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739"/>
          </a:xfrm>
        </p:spPr>
        <p:txBody>
          <a:bodyPr/>
          <a:lstStyle/>
          <a:p>
            <a:r>
              <a:rPr lang="en-US" dirty="0"/>
              <a:t>Peran Auditor</a:t>
            </a:r>
            <a:endParaRPr lang="en-ID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A096C8-A31D-43EC-AA3B-BF89F3217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937964"/>
              </p:ext>
            </p:extLst>
          </p:nvPr>
        </p:nvGraphicFramePr>
        <p:xfrm>
          <a:off x="838200" y="1024864"/>
          <a:ext cx="10515600" cy="470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111">
                  <a:extLst>
                    <a:ext uri="{9D8B030D-6E8A-4147-A177-3AD203B41FA5}">
                      <a16:colId xmlns:a16="http://schemas.microsoft.com/office/drawing/2014/main" val="4283758070"/>
                    </a:ext>
                  </a:extLst>
                </a:gridCol>
                <a:gridCol w="3105278">
                  <a:extLst>
                    <a:ext uri="{9D8B030D-6E8A-4147-A177-3AD203B41FA5}">
                      <a16:colId xmlns:a16="http://schemas.microsoft.com/office/drawing/2014/main" val="3835962266"/>
                    </a:ext>
                  </a:extLst>
                </a:gridCol>
                <a:gridCol w="6800211">
                  <a:extLst>
                    <a:ext uri="{9D8B030D-6E8A-4147-A177-3AD203B41FA5}">
                      <a16:colId xmlns:a16="http://schemas.microsoft.com/office/drawing/2014/main" val="1521604122"/>
                    </a:ext>
                  </a:extLst>
                </a:gridCol>
              </a:tblGrid>
              <a:tr h="3481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Asersi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Contoh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Pertanyaan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08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Keberadaan</a:t>
                      </a:r>
                      <a:r>
                        <a:rPr lang="en-US" sz="1600" dirty="0"/>
                        <a:t> / </a:t>
                      </a:r>
                      <a:r>
                        <a:rPr lang="en-US" sz="1600" dirty="0" err="1"/>
                        <a:t>Keterjadian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aset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tercantum</a:t>
                      </a:r>
                      <a:r>
                        <a:rPr lang="en-US" sz="1600" dirty="0"/>
                        <a:t> pada </a:t>
                      </a:r>
                      <a:r>
                        <a:rPr lang="en-US" sz="1600" dirty="0" err="1"/>
                        <a:t>laporan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keuangan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benar-benar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ada</a:t>
                      </a:r>
                      <a:r>
                        <a:rPr lang="en-US" sz="1600" dirty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transaksi-transaksi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tertentu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benar-benar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terjadi</a:t>
                      </a:r>
                      <a:r>
                        <a:rPr lang="en-US" sz="1600" dirty="0"/>
                        <a:t>?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0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Kelengkapan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Apakah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semua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transaksi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terjadi</a:t>
                      </a:r>
                      <a:r>
                        <a:rPr lang="en-US" sz="1600" dirty="0"/>
                        <a:t> pada </a:t>
                      </a:r>
                      <a:r>
                        <a:rPr lang="en-US" sz="1600" dirty="0" err="1"/>
                        <a:t>periode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laporan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keuangan</a:t>
                      </a:r>
                      <a:r>
                        <a:rPr lang="en-US" sz="1600" dirty="0"/>
                        <a:t> (cut-off) </a:t>
                      </a:r>
                      <a:r>
                        <a:rPr lang="en-US" sz="1600" dirty="0" err="1"/>
                        <a:t>telah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dicatat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dimuat</a:t>
                      </a:r>
                      <a:r>
                        <a:rPr lang="en-US" sz="1600" dirty="0"/>
                        <a:t> di </a:t>
                      </a:r>
                      <a:r>
                        <a:rPr lang="en-US" sz="1600" dirty="0" err="1"/>
                        <a:t>laporan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keuangan</a:t>
                      </a:r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Penilaian</a:t>
                      </a:r>
                      <a:r>
                        <a:rPr lang="en-US" sz="1600" dirty="0"/>
                        <a:t> / </a:t>
                      </a:r>
                      <a:r>
                        <a:rPr lang="en-US" sz="1600" dirty="0" err="1"/>
                        <a:t>Alokasi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persediaan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dinilai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benar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sesuai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metode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diterima</a:t>
                      </a:r>
                      <a:r>
                        <a:rPr lang="en-ID" sz="1600" dirty="0"/>
                        <a:t> (</a:t>
                      </a:r>
                      <a:r>
                        <a:rPr lang="en-ID" sz="1600" dirty="0" err="1"/>
                        <a:t>misalnya</a:t>
                      </a:r>
                      <a:r>
                        <a:rPr lang="en-ID" sz="1600" dirty="0"/>
                        <a:t> FIFO, LIFO)?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piutang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usaha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dicatat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nilai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bersih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dapat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direalisasikan</a:t>
                      </a:r>
                      <a:r>
                        <a:rPr lang="en-ID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44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Hak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Kewajiban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barang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tercatat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milik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perusahaan</a:t>
                      </a:r>
                      <a:r>
                        <a:rPr lang="en-ID" sz="1600" dirty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hutang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tercatat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benar-benar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hutang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perusahaan</a:t>
                      </a:r>
                      <a:r>
                        <a:rPr lang="en-ID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5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Penyajian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Pengungkapan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format </a:t>
                      </a:r>
                      <a:r>
                        <a:rPr lang="en-ID" sz="1600" dirty="0" err="1"/>
                        <a:t>laporan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keuangan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sesuai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standar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akuntansi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berlaku</a:t>
                      </a:r>
                      <a:r>
                        <a:rPr lang="en-ID" sz="1600" dirty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600" dirty="0" err="1"/>
                        <a:t>Apakah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informasi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relevan</a:t>
                      </a:r>
                      <a:r>
                        <a:rPr lang="en-ID" sz="1600" dirty="0"/>
                        <a:t> dan material </a:t>
                      </a:r>
                      <a:r>
                        <a:rPr lang="en-ID" sz="1600" dirty="0" err="1"/>
                        <a:t>sudah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diungkapkan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dalam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catatan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atas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laporan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keuangan</a:t>
                      </a:r>
                      <a:r>
                        <a:rPr lang="en-ID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095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00DC8-ECFC-4AAC-BC85-38271A9B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3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7372</TotalTime>
  <Words>1002</Words>
  <Application>Microsoft Office PowerPoint</Application>
  <PresentationFormat>Widescreen</PresentationFormat>
  <Paragraphs>170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Asersi Manajemen dan Siklus Penjualan</vt:lpstr>
      <vt:lpstr>PowerPoint Presentation</vt:lpstr>
      <vt:lpstr>PowerPoint Presentation</vt:lpstr>
      <vt:lpstr>Asersi Manajemen</vt:lpstr>
      <vt:lpstr>PowerPoint Presentation</vt:lpstr>
      <vt:lpstr>Asersi Manajemen (laporan keuangan)</vt:lpstr>
      <vt:lpstr>Contoh Asersi Eksplisit</vt:lpstr>
      <vt:lpstr>Klasifikasi Asersi</vt:lpstr>
      <vt:lpstr>Peran Auditor</vt:lpstr>
      <vt:lpstr>Klasifikasi Asersi dan Siklus Akuntansi</vt:lpstr>
      <vt:lpstr>Siklus Penjualan</vt:lpstr>
      <vt:lpstr>Contoh Siklus Penjualan</vt:lpstr>
      <vt:lpstr>Kriteria Umum Pengakuan Pendapatan</vt:lpstr>
      <vt:lpstr>Contoh Kasus Fraud</vt:lpstr>
      <vt:lpstr>Assertions about Classes of Transactions</vt:lpstr>
      <vt:lpstr>Latihan</vt:lpstr>
      <vt:lpstr>Konseptual – think like a fraudster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84</cp:revision>
  <dcterms:created xsi:type="dcterms:W3CDTF">2023-09-18T04:21:25Z</dcterms:created>
  <dcterms:modified xsi:type="dcterms:W3CDTF">2024-07-01T06:15:15Z</dcterms:modified>
</cp:coreProperties>
</file>